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Lst>
  <p:sldSz cx="43891200" cy="32918400"/>
  <p:notesSz cx="6858000" cy="9144000"/>
  <p:embeddedFontLst>
    <p:embeddedFont>
      <p:font typeface="Amaranth" panose="02000503050000020004" pitchFamily="2" charset="0"/>
      <p:regular r:id="rId8"/>
      <p:bold r:id="rId9"/>
      <p:italic r:id="rId10"/>
      <p:boldItalic r:id="rId11"/>
    </p:embeddedFont>
    <p:embeddedFont>
      <p:font typeface="Titillium Web" panose="00000500000000000000" pitchFamily="2" charset="0"/>
      <p:regular r:id="rId12"/>
      <p:bold r:id="rId13"/>
      <p:italic r:id="rId14"/>
      <p:boldItalic r:id="rId15"/>
    </p:embeddedFont>
    <p:embeddedFont>
      <p:font typeface="Calibri" panose="020F0502020204030204" charset="0"/>
      <p:regular r:id="rId16"/>
      <p:bold r:id="rId17"/>
      <p:italic r:id="rId18"/>
      <p:boldItalic r:id="rId19"/>
    </p:embeddedFont>
  </p:embeddedFontLst>
  <p:custDataLst>
    <p:tags r:id="rId20"/>
  </p:custDataLst>
  <p:defaultTextStyle>
    <a:defPPr>
      <a:defRPr lang="en-US"/>
    </a:defPPr>
    <a:lvl1pPr algn="l" rtl="0" fontAlgn="base">
      <a:spcBef>
        <a:spcPct val="0"/>
      </a:spcBef>
      <a:spcAft>
        <a:spcPct val="0"/>
      </a:spcAft>
      <a:defRPr sz="3800" kern="1200">
        <a:solidFill>
          <a:schemeClr val="tx1"/>
        </a:solidFill>
        <a:latin typeface="Arial" panose="020B0604020202020204"/>
        <a:ea typeface="+mn-ea"/>
        <a:cs typeface="+mn-cs"/>
      </a:defRPr>
    </a:lvl1pPr>
    <a:lvl2pPr marL="457200" algn="l" rtl="0" fontAlgn="base">
      <a:spcBef>
        <a:spcPct val="0"/>
      </a:spcBef>
      <a:spcAft>
        <a:spcPct val="0"/>
      </a:spcAft>
      <a:defRPr sz="3800" kern="1200">
        <a:solidFill>
          <a:schemeClr val="tx1"/>
        </a:solidFill>
        <a:latin typeface="Arial" panose="020B0604020202020204"/>
        <a:ea typeface="+mn-ea"/>
        <a:cs typeface="+mn-cs"/>
      </a:defRPr>
    </a:lvl2pPr>
    <a:lvl3pPr marL="914400" algn="l" rtl="0" fontAlgn="base">
      <a:spcBef>
        <a:spcPct val="0"/>
      </a:spcBef>
      <a:spcAft>
        <a:spcPct val="0"/>
      </a:spcAft>
      <a:defRPr sz="3800" kern="1200">
        <a:solidFill>
          <a:schemeClr val="tx1"/>
        </a:solidFill>
        <a:latin typeface="Arial" panose="020B0604020202020204"/>
        <a:ea typeface="+mn-ea"/>
        <a:cs typeface="+mn-cs"/>
      </a:defRPr>
    </a:lvl3pPr>
    <a:lvl4pPr marL="1371600" algn="l" rtl="0" fontAlgn="base">
      <a:spcBef>
        <a:spcPct val="0"/>
      </a:spcBef>
      <a:spcAft>
        <a:spcPct val="0"/>
      </a:spcAft>
      <a:defRPr sz="3800" kern="1200">
        <a:solidFill>
          <a:schemeClr val="tx1"/>
        </a:solidFill>
        <a:latin typeface="Arial" panose="020B0604020202020204"/>
        <a:ea typeface="+mn-ea"/>
        <a:cs typeface="+mn-cs"/>
      </a:defRPr>
    </a:lvl4pPr>
    <a:lvl5pPr marL="1828800" algn="l" rtl="0" fontAlgn="base">
      <a:spcBef>
        <a:spcPct val="0"/>
      </a:spcBef>
      <a:spcAft>
        <a:spcPct val="0"/>
      </a:spcAft>
      <a:defRPr sz="3800" kern="1200">
        <a:solidFill>
          <a:schemeClr val="tx1"/>
        </a:solidFill>
        <a:latin typeface="Arial" panose="020B0604020202020204"/>
        <a:ea typeface="+mn-ea"/>
        <a:cs typeface="+mn-cs"/>
      </a:defRPr>
    </a:lvl5pPr>
    <a:lvl6pPr marL="2286000" algn="l" defTabSz="914400" rtl="0" eaLnBrk="1" latinLnBrk="0" hangingPunct="1">
      <a:defRPr sz="3800" kern="1200">
        <a:solidFill>
          <a:schemeClr val="tx1"/>
        </a:solidFill>
        <a:latin typeface="Arial" panose="020B0604020202020204"/>
        <a:ea typeface="+mn-ea"/>
        <a:cs typeface="+mn-cs"/>
      </a:defRPr>
    </a:lvl6pPr>
    <a:lvl7pPr marL="2743200" algn="l" defTabSz="914400" rtl="0" eaLnBrk="1" latinLnBrk="0" hangingPunct="1">
      <a:defRPr sz="3800" kern="1200">
        <a:solidFill>
          <a:schemeClr val="tx1"/>
        </a:solidFill>
        <a:latin typeface="Arial" panose="020B0604020202020204"/>
        <a:ea typeface="+mn-ea"/>
        <a:cs typeface="+mn-cs"/>
      </a:defRPr>
    </a:lvl7pPr>
    <a:lvl8pPr marL="3200400" algn="l" defTabSz="914400" rtl="0" eaLnBrk="1" latinLnBrk="0" hangingPunct="1">
      <a:defRPr sz="3800" kern="1200">
        <a:solidFill>
          <a:schemeClr val="tx1"/>
        </a:solidFill>
        <a:latin typeface="Arial" panose="020B0604020202020204"/>
        <a:ea typeface="+mn-ea"/>
        <a:cs typeface="+mn-cs"/>
      </a:defRPr>
    </a:lvl8pPr>
    <a:lvl9pPr marL="3657600" algn="l" defTabSz="914400" rtl="0" eaLnBrk="1" latinLnBrk="0" hangingPunct="1">
      <a:defRPr sz="3800" kern="1200">
        <a:solidFill>
          <a:schemeClr val="tx1"/>
        </a:solidFill>
        <a:latin typeface="Arial" panose="020B0604020202020204"/>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60"/>
  </p:normalViewPr>
  <p:slideViewPr>
    <p:cSldViewPr>
      <p:cViewPr varScale="1">
        <p:scale>
          <a:sx n="24" d="100"/>
          <a:sy n="24" d="100"/>
        </p:scale>
        <p:origin x="2741" y="158"/>
      </p:cViewPr>
      <p:guideLst>
        <p:guide orient="horz" pos="10368"/>
        <p:guide pos="13825"/>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font" Target="fonts/font2.fntdata"/><Relationship Id="rId8" Type="http://schemas.openxmlformats.org/officeDocument/2006/relationships/font" Target="fonts/font1.fntdata"/><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1.xml"/><Relationship Id="rId2" Type="http://schemas.openxmlformats.org/officeDocument/2006/relationships/theme" Target="theme/theme1.xml"/><Relationship Id="rId19" Type="http://schemas.openxmlformats.org/officeDocument/2006/relationships/font" Target="fonts/font12.fntdata"/><Relationship Id="rId18" Type="http://schemas.openxmlformats.org/officeDocument/2006/relationships/font" Target="fonts/font11.fntdata"/><Relationship Id="rId17" Type="http://schemas.openxmlformats.org/officeDocument/2006/relationships/font" Target="fonts/font10.fntdata"/><Relationship Id="rId16" Type="http://schemas.openxmlformats.org/officeDocument/2006/relationships/font" Target="fonts/font9.fntdata"/><Relationship Id="rId15" Type="http://schemas.openxmlformats.org/officeDocument/2006/relationships/font" Target="fonts/font8.fntdata"/><Relationship Id="rId14" Type="http://schemas.openxmlformats.org/officeDocument/2006/relationships/font" Target="fonts/font7.fntdata"/><Relationship Id="rId13" Type="http://schemas.openxmlformats.org/officeDocument/2006/relationships/font" Target="fonts/font6.fntdata"/><Relationship Id="rId12" Type="http://schemas.openxmlformats.org/officeDocument/2006/relationships/font" Target="fonts/font5.fntdata"/><Relationship Id="rId11" Type="http://schemas.openxmlformats.org/officeDocument/2006/relationships/font" Target="fonts/font4.fntdata"/><Relationship Id="rId10" Type="http://schemas.openxmlformats.org/officeDocument/2006/relationships/font" Target="fonts/font3.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anchor="t" anchorCtr="0" compatLnSpc="1"/>
          <a:lstStyle>
            <a:defPPr>
              <a:defRPr kern="1200"/>
            </a:defPPr>
            <a:lvl1pPr>
              <a:defRPr sz="1200"/>
            </a:lvl1pPr>
          </a:lstStyle>
          <a:p>
            <a:pPr>
              <a:defRPr/>
            </a:pPr>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anchor="t" anchorCtr="0" compatLnSpc="1"/>
          <a:lstStyle>
            <a:defPPr>
              <a:defRPr kern="1200"/>
            </a:defPPr>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anchor="t" anchorCtr="0" compatLnSpc="1"/>
          <a:lstStyle>
            <a:defPPr>
              <a:defRPr kern="1200"/>
            </a:def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9222"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anchor="b" anchorCtr="0" compatLnSpc="1"/>
          <a:lstStyle>
            <a:defPPr>
              <a:defRPr kern="1200"/>
            </a:defPPr>
            <a:lvl1pPr>
              <a:defRPr sz="1200"/>
            </a:lvl1pPr>
          </a:lstStyle>
          <a:p>
            <a:pPr>
              <a:defRPr/>
            </a:pPr>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anchor="b" anchorCtr="0" compatLnSpc="1"/>
          <a:lstStyle>
            <a:defPPr>
              <a:defRPr kern="1200"/>
            </a:defPPr>
            <a:lvl1pPr algn="r">
              <a:defRPr sz="1200"/>
            </a:lvl1pPr>
          </a:lstStyle>
          <a:p>
            <a:pPr>
              <a:defRPr/>
            </a:pPr>
            <a:fld id="{B95F3361-2405-48EE-818C-467D1C2230F9}"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kern="1200"/>
            </a:defPPr>
            <a:lvl1pPr eaLnBrk="0" hangingPunct="0">
              <a:defRPr sz="3800">
                <a:solidFill>
                  <a:schemeClr val="tx1"/>
                </a:solidFill>
                <a:latin typeface="Arial" panose="020B0604020202020204"/>
              </a:defRPr>
            </a:lvl1pPr>
            <a:lvl2pPr marL="742950" indent="-285750" eaLnBrk="0" hangingPunct="0">
              <a:defRPr sz="3800">
                <a:solidFill>
                  <a:schemeClr val="tx1"/>
                </a:solidFill>
                <a:latin typeface="Arial" panose="020B0604020202020204"/>
              </a:defRPr>
            </a:lvl2pPr>
            <a:lvl3pPr marL="1143000" indent="-228600" eaLnBrk="0" hangingPunct="0">
              <a:defRPr sz="3800">
                <a:solidFill>
                  <a:schemeClr val="tx1"/>
                </a:solidFill>
                <a:latin typeface="Arial" panose="020B0604020202020204"/>
              </a:defRPr>
            </a:lvl3pPr>
            <a:lvl4pPr marL="1600200" indent="-228600" eaLnBrk="0" hangingPunct="0">
              <a:defRPr sz="3800">
                <a:solidFill>
                  <a:schemeClr val="tx1"/>
                </a:solidFill>
                <a:latin typeface="Arial" panose="020B0604020202020204"/>
              </a:defRPr>
            </a:lvl4pPr>
            <a:lvl5pPr marL="2057400" indent="-228600" eaLnBrk="0" hangingPunct="0">
              <a:defRPr sz="3800">
                <a:solidFill>
                  <a:schemeClr val="tx1"/>
                </a:solidFill>
                <a:latin typeface="Arial" panose="020B0604020202020204"/>
              </a:defRPr>
            </a:lvl5pPr>
            <a:lvl6pPr marL="2514600" indent="-228600" eaLnBrk="0" fontAlgn="base" hangingPunct="0">
              <a:spcBef>
                <a:spcPct val="0"/>
              </a:spcBef>
              <a:spcAft>
                <a:spcPct val="0"/>
              </a:spcAft>
              <a:defRPr sz="3800">
                <a:solidFill>
                  <a:schemeClr val="tx1"/>
                </a:solidFill>
                <a:latin typeface="Arial" panose="020B0604020202020204"/>
              </a:defRPr>
            </a:lvl6pPr>
            <a:lvl7pPr marL="2971800" indent="-228600" eaLnBrk="0" fontAlgn="base" hangingPunct="0">
              <a:spcBef>
                <a:spcPct val="0"/>
              </a:spcBef>
              <a:spcAft>
                <a:spcPct val="0"/>
              </a:spcAft>
              <a:defRPr sz="3800">
                <a:solidFill>
                  <a:schemeClr val="tx1"/>
                </a:solidFill>
                <a:latin typeface="Arial" panose="020B0604020202020204"/>
              </a:defRPr>
            </a:lvl7pPr>
            <a:lvl8pPr marL="3429000" indent="-228600" eaLnBrk="0" fontAlgn="base" hangingPunct="0">
              <a:spcBef>
                <a:spcPct val="0"/>
              </a:spcBef>
              <a:spcAft>
                <a:spcPct val="0"/>
              </a:spcAft>
              <a:defRPr sz="3800">
                <a:solidFill>
                  <a:schemeClr val="tx1"/>
                </a:solidFill>
                <a:latin typeface="Arial" panose="020B0604020202020204"/>
              </a:defRPr>
            </a:lvl8pPr>
            <a:lvl9pPr marL="3886200" indent="-228600" eaLnBrk="0" fontAlgn="base" hangingPunct="0">
              <a:spcBef>
                <a:spcPct val="0"/>
              </a:spcBef>
              <a:spcAft>
                <a:spcPct val="0"/>
              </a:spcAft>
              <a:defRPr sz="3800">
                <a:solidFill>
                  <a:schemeClr val="tx1"/>
                </a:solidFill>
                <a:latin typeface="Arial" panose="020B0604020202020204"/>
              </a:defRPr>
            </a:lvl9pPr>
          </a:lstStyle>
          <a:p>
            <a:pPr eaLnBrk="1" hangingPunct="1"/>
            <a:fld id="{78EE7683-CAC2-4B7F-B858-28F016B0AEB9}" type="slidenum">
              <a:rPr lang="en-US" sz="1200" smtClean="0"/>
            </a:fld>
            <a:endParaRPr lang="en-US" sz="12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kern="1200"/>
            </a:defP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a:defPPr>
          </a:lstStyle>
          <a:p>
            <a:r>
              <a:rPr lang="en-US"/>
              <a:t>Click to edit Master title style</a:t>
            </a:r>
            <a:endParaRPr lang="en-US"/>
          </a:p>
        </p:txBody>
      </p:sp>
      <p:sp>
        <p:nvSpPr>
          <p:cNvPr id="3" name="Subtitle 2"/>
          <p:cNvSpPr>
            <a:spLocks noGrp="1"/>
          </p:cNvSpPr>
          <p:nvPr>
            <p:ph type="subTitle" idx="1"/>
          </p:nvPr>
        </p:nvSpPr>
        <p:spPr>
          <a:xfrm>
            <a:off x="6583363" y="18653125"/>
            <a:ext cx="30724475" cy="8413750"/>
          </a:xfr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CB043562-595C-41E0-A431-AB378AFFB518}" type="slidenum">
              <a:rPr lang="en-US"/>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11865ABB-973D-4162-96BF-63AD8AB82A90}" type="slidenum">
              <a:rPr lang="en-US"/>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a:defPPr>
          </a:lstStyle>
          <a:p>
            <a:r>
              <a:rPr lang="en-US"/>
              <a:t>Click to edit Master title style</a:t>
            </a:r>
            <a:endParaRPr lang="en-US"/>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638E2FC5-3957-4F45-8892-8AA180862785}" type="slidenum">
              <a:rPr lang="en-US"/>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defPPr>
              <a:defRPr kern="1200"/>
            </a:defPPr>
          </a:lstStyle>
          <a:p>
            <a:r>
              <a:rPr lang="en-US"/>
              <a:t>Click to edit Master title style</a:t>
            </a:r>
            <a:endParaRPr lang="en-US"/>
          </a:p>
        </p:txBody>
      </p:sp>
      <p:sp>
        <p:nvSpPr>
          <p:cNvPr id="3" name="Text Placeholder 2"/>
          <p:cNvSpPr>
            <a:spLocks noGrp="1"/>
          </p:cNvSpPr>
          <p:nvPr>
            <p:ph type="body" sz="half" idx="1"/>
          </p:nvPr>
        </p:nvSpPr>
        <p:spPr>
          <a:xfrm>
            <a:off x="2193925" y="7680325"/>
            <a:ext cx="19675475" cy="21726525"/>
          </a:xfrm>
        </p:spPr>
        <p:txBody>
          <a:bodyPr/>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hart Placeholder 3"/>
          <p:cNvSpPr>
            <a:spLocks noGrp="1"/>
          </p:cNvSpPr>
          <p:nvPr>
            <p:ph type="chart" sz="half" idx="2"/>
          </p:nvPr>
        </p:nvSpPr>
        <p:spPr>
          <a:xfrm>
            <a:off x="22021800" y="7680325"/>
            <a:ext cx="19675475" cy="21726525"/>
          </a:xfrm>
        </p:spPr>
        <p:txBody>
          <a:bodyPr/>
          <a:lstStyle>
            <a:defPPr>
              <a:defRPr kern="1200"/>
            </a:defPPr>
          </a:lstStyle>
          <a:p>
            <a:pPr lvl="0"/>
            <a:endParaRPr lang="en-US" noProof="0"/>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4FA04B66-8F62-42BD-B0EA-2923AA341B7B}" type="slidenum">
              <a:rPr lang="en-US"/>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endParaRPr lang="en-US"/>
          </a:p>
        </p:txBody>
      </p:sp>
      <p:sp>
        <p:nvSpPr>
          <p:cNvPr id="3" name="Content Placeholder 2"/>
          <p:cNvSpPr>
            <a:spLocks noGrp="1"/>
          </p:cNvSpPr>
          <p:nvPr>
            <p:ph idx="1"/>
          </p:nvPr>
        </p:nvSpPr>
        <p:spPr/>
        <p:txBody>
          <a:bodyPr/>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844B6AF-379B-4B34-AAC6-97D3032A49C6}" type="slidenum">
              <a:rPr lang="en-US"/>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a:defPPr>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3467100" y="13952538"/>
            <a:ext cx="37307838" cy="7200900"/>
          </a:xfr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44BFBC0-7F94-4CE5-A00D-18BE726F285A}" type="slidenum">
              <a:rPr lang="en-US"/>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endParaRPr lang="en-US"/>
          </a:p>
        </p:txBody>
      </p:sp>
      <p:sp>
        <p:nvSpPr>
          <p:cNvPr id="3" name="Content Placeholder 2"/>
          <p:cNvSpPr>
            <a:spLocks noGrp="1"/>
          </p:cNvSpPr>
          <p:nvPr>
            <p:ph sz="half" idx="1"/>
          </p:nvPr>
        </p:nvSpPr>
        <p:spPr>
          <a:xfrm>
            <a:off x="2193925"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22021800"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CDF645C6-96DC-4F21-9A48-95AFF68A54A2}" type="slidenum">
              <a:rPr lang="en-US"/>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endParaRPr lang="en-US"/>
          </a:p>
        </p:txBody>
      </p:sp>
      <p:sp>
        <p:nvSpPr>
          <p:cNvPr id="3" name="Text Placeholder 2"/>
          <p:cNvSpPr>
            <a:spLocks noGrp="1"/>
          </p:cNvSpPr>
          <p:nvPr>
            <p:ph type="body" idx="1"/>
          </p:nvPr>
        </p:nvSpPr>
        <p:spPr>
          <a:xfrm>
            <a:off x="2193925" y="7369175"/>
            <a:ext cx="19392900"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193925" y="10439400"/>
            <a:ext cx="19392900"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22296438" y="7369175"/>
            <a:ext cx="19400838"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22296438" y="10439400"/>
            <a:ext cx="19400838"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C2B12CE4-144C-4A27-8B3F-7EB79E6B2146}" type="slidenum">
              <a:rPr lang="en-US"/>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endParaRPr lang="en-US"/>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8F1FAA83-0A80-48DF-A2A9-D01CE04D8E50}" type="slidenum">
              <a:rPr lang="en-US"/>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8203DA95-0AAE-48A7-9DEF-F9FD3932C4A9}" type="slidenum">
              <a:rPr lang="en-US"/>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a:defPPr>
            <a:lvl1pPr algn="l">
              <a:defRPr sz="2000" b="1"/>
            </a:lvl1pPr>
          </a:lstStyle>
          <a:p>
            <a:r>
              <a:rPr lang="en-US"/>
              <a:t>Click to edit Master title style</a:t>
            </a:r>
            <a:endParaRPr lang="en-US"/>
          </a:p>
        </p:txBody>
      </p:sp>
      <p:sp>
        <p:nvSpPr>
          <p:cNvPr id="3" name="Content Placeholder 2"/>
          <p:cNvSpPr>
            <a:spLocks noGrp="1"/>
          </p:cNvSpPr>
          <p:nvPr>
            <p:ph idx="1"/>
          </p:nvPr>
        </p:nvSpPr>
        <p:spPr>
          <a:xfrm>
            <a:off x="17160875" y="1311275"/>
            <a:ext cx="24536400" cy="28093988"/>
          </a:xfr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2193925" y="6888163"/>
            <a:ext cx="14439900" cy="22517100"/>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D77038B2-2801-40BE-BC48-C628781FF49E}" type="slidenum">
              <a:rPr lang="en-US"/>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a:defPPr>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8602663" y="2941638"/>
            <a:ext cx="26335038" cy="19750088"/>
          </a:xfr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700A3960-9A0E-4A4A-BE72-10B88343DD28}" type="slidenum">
              <a:rPr lang="en-US"/>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07" tIns="235104" rIns="470207" bIns="235104" anchor="ctr" anchorCtr="0" compatLnSpc="1"/>
          <a:lstStyle>
            <a:defPPr>
              <a:defRPr kern="1200"/>
            </a:defPPr>
          </a:lstStyle>
          <a:p>
            <a:pPr lvl="0"/>
            <a:r>
              <a:rPr lang="en-US"/>
              <a:t>Click to edit Master title style</a:t>
            </a:r>
            <a:endParaRPr lang="en-US"/>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07" tIns="235104" rIns="470207" bIns="235104" anchor="t" anchorCtr="0" compatLnSpc="1"/>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p:spPr>
        <p:txBody>
          <a:bodyPr vert="horz" wrap="square" lIns="470207" tIns="235104" rIns="470207" bIns="235104" anchor="t" anchorCtr="0" compatLnSpc="1"/>
          <a:lstStyle>
            <a:defPPr>
              <a:defRPr kern="1200"/>
            </a:defPPr>
            <a:lvl1pPr>
              <a:defRPr sz="7100" smtClean="0"/>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p:spPr>
        <p:txBody>
          <a:bodyPr vert="horz" wrap="square" lIns="470207" tIns="235104" rIns="470207" bIns="235104" anchor="t" anchorCtr="0" compatLnSpc="1"/>
          <a:lstStyle>
            <a:defPPr>
              <a:defRPr kern="1200"/>
            </a:defPPr>
            <a:lvl1pPr algn="ctr">
              <a:defRPr sz="7100" smtClean="0"/>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p:spPr>
        <p:txBody>
          <a:bodyPr vert="horz" wrap="square" lIns="470207" tIns="235104" rIns="470207" bIns="235104" anchor="t" anchorCtr="0" compatLnSpc="1"/>
          <a:lstStyle>
            <a:defPPr>
              <a:defRPr kern="1200"/>
            </a:defPPr>
            <a:lvl1pPr algn="r">
              <a:defRPr sz="7100" smtClean="0"/>
            </a:lvl1pPr>
          </a:lstStyle>
          <a:p>
            <a:pPr>
              <a:defRPr/>
            </a:pPr>
            <a:fld id="{2839560C-692A-406E-AC47-35009443A5A0}" type="slidenum">
              <a:rPr lang="en-US"/>
            </a:fld>
            <a:endParaRPr lang="en-US"/>
          </a:p>
        </p:txBody>
      </p:sp>
      <p:pic>
        <p:nvPicPr>
          <p:cNvPr id="1031" name="New picture"/>
          <p:cNvPicPr/>
          <p:nvPr/>
        </p:nvPicPr>
        <p:blipFill>
          <a:blip r:embed="rId13"/>
          <a:stretch>
            <a:fillRect/>
          </a:stretch>
        </p:blipFill>
        <p:spPr>
          <a:xfrm rot="16200000">
            <a:off x="-11074400" y="16459200"/>
            <a:ext cx="14274800" cy="3937000"/>
          </a:xfrm>
          <a:prstGeom prst="rect">
            <a:avLst/>
          </a:prstGeom>
        </p:spPr>
      </p:pic>
      <p:pic>
        <p:nvPicPr>
          <p:cNvPr id="1032" name="New picture"/>
          <p:cNvPicPr/>
          <p:nvPr/>
        </p:nvPicPr>
        <p:blipFill>
          <a:blip r:embed="rId13"/>
          <a:stretch>
            <a:fillRect/>
          </a:stretch>
        </p:blipFill>
        <p:spPr>
          <a:xfrm rot="5400000">
            <a:off x="40690800" y="16459200"/>
            <a:ext cx="14274800" cy="3937000"/>
          </a:xfrm>
          <a:prstGeom prst="rect">
            <a:avLst/>
          </a:prstGeom>
        </p:spPr>
      </p:pic>
      <p:pic>
        <p:nvPicPr>
          <p:cNvPr id="1033" name="New picture"/>
          <p:cNvPicPr/>
          <p:nvPr/>
        </p:nvPicPr>
        <p:blipFill>
          <a:blip r:embed="rId14"/>
          <a:stretch>
            <a:fillRect/>
          </a:stretch>
        </p:blipFill>
        <p:spPr>
          <a:xfrm>
            <a:off x="6953250" y="33426400"/>
            <a:ext cx="29984700" cy="1460500"/>
          </a:xfrm>
          <a:prstGeom prst="rect">
            <a:avLst/>
          </a:prstGeom>
        </p:spPr>
      </p:pic>
      <p:sp>
        <p:nvSpPr>
          <p:cNvPr id="1034" name="New shape"/>
          <p:cNvSpPr/>
          <p:nvPr/>
        </p:nvSpPr>
        <p:spPr>
          <a:xfrm>
            <a:off x="69532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philosophicalseafoam  Size: 48x36</a:t>
            </a:r>
            <a:endParaRPr sz="4600">
              <a:solidFill>
                <a:srgbClr val="80808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a:defPPr>
      <a:lvl1pPr algn="ctr" defTabSz="4704080" rtl="0" eaLnBrk="0" fontAlgn="base" hangingPunct="0">
        <a:spcBef>
          <a:spcPct val="0"/>
        </a:spcBef>
        <a:spcAft>
          <a:spcPct val="0"/>
        </a:spcAft>
        <a:defRPr sz="22700">
          <a:solidFill>
            <a:schemeClr val="tx2"/>
          </a:solidFill>
          <a:latin typeface="+mj-lt"/>
          <a:ea typeface="+mj-ea"/>
          <a:cs typeface="+mj-cs"/>
        </a:defRPr>
      </a:lvl1pPr>
      <a:lvl2pPr algn="ctr" defTabSz="4704080" rtl="0" eaLnBrk="0" fontAlgn="base" hangingPunct="0">
        <a:spcBef>
          <a:spcPct val="0"/>
        </a:spcBef>
        <a:spcAft>
          <a:spcPct val="0"/>
        </a:spcAft>
        <a:defRPr sz="22700">
          <a:solidFill>
            <a:schemeClr val="tx2"/>
          </a:solidFill>
          <a:latin typeface="Arial" panose="020B0604020202020204"/>
        </a:defRPr>
      </a:lvl2pPr>
      <a:lvl3pPr algn="ctr" defTabSz="4704080" rtl="0" eaLnBrk="0" fontAlgn="base" hangingPunct="0">
        <a:spcBef>
          <a:spcPct val="0"/>
        </a:spcBef>
        <a:spcAft>
          <a:spcPct val="0"/>
        </a:spcAft>
        <a:defRPr sz="22700">
          <a:solidFill>
            <a:schemeClr val="tx2"/>
          </a:solidFill>
          <a:latin typeface="Arial" panose="020B0604020202020204"/>
        </a:defRPr>
      </a:lvl3pPr>
      <a:lvl4pPr algn="ctr" defTabSz="4704080" rtl="0" eaLnBrk="0" fontAlgn="base" hangingPunct="0">
        <a:spcBef>
          <a:spcPct val="0"/>
        </a:spcBef>
        <a:spcAft>
          <a:spcPct val="0"/>
        </a:spcAft>
        <a:defRPr sz="22700">
          <a:solidFill>
            <a:schemeClr val="tx2"/>
          </a:solidFill>
          <a:latin typeface="Arial" panose="020B0604020202020204"/>
        </a:defRPr>
      </a:lvl4pPr>
      <a:lvl5pPr algn="ctr" defTabSz="4704080" rtl="0" eaLnBrk="0" fontAlgn="base" hangingPunct="0">
        <a:spcBef>
          <a:spcPct val="0"/>
        </a:spcBef>
        <a:spcAft>
          <a:spcPct val="0"/>
        </a:spcAft>
        <a:defRPr sz="22700">
          <a:solidFill>
            <a:schemeClr val="tx2"/>
          </a:solidFill>
          <a:latin typeface="Arial" panose="020B0604020202020204"/>
        </a:defRPr>
      </a:lvl5pPr>
      <a:lvl6pPr marL="457200" algn="ctr" defTabSz="4704080" rtl="0" fontAlgn="base">
        <a:spcBef>
          <a:spcPct val="0"/>
        </a:spcBef>
        <a:spcAft>
          <a:spcPct val="0"/>
        </a:spcAft>
        <a:defRPr sz="22700">
          <a:solidFill>
            <a:schemeClr val="tx2"/>
          </a:solidFill>
          <a:latin typeface="Arial" panose="020B0604020202020204"/>
        </a:defRPr>
      </a:lvl6pPr>
      <a:lvl7pPr marL="914400" algn="ctr" defTabSz="4704080" rtl="0" fontAlgn="base">
        <a:spcBef>
          <a:spcPct val="0"/>
        </a:spcBef>
        <a:spcAft>
          <a:spcPct val="0"/>
        </a:spcAft>
        <a:defRPr sz="22700">
          <a:solidFill>
            <a:schemeClr val="tx2"/>
          </a:solidFill>
          <a:latin typeface="Arial" panose="020B0604020202020204"/>
        </a:defRPr>
      </a:lvl7pPr>
      <a:lvl8pPr marL="1371600" algn="ctr" defTabSz="4704080" rtl="0" fontAlgn="base">
        <a:spcBef>
          <a:spcPct val="0"/>
        </a:spcBef>
        <a:spcAft>
          <a:spcPct val="0"/>
        </a:spcAft>
        <a:defRPr sz="22700">
          <a:solidFill>
            <a:schemeClr val="tx2"/>
          </a:solidFill>
          <a:latin typeface="Arial" panose="020B0604020202020204"/>
        </a:defRPr>
      </a:lvl8pPr>
      <a:lvl9pPr marL="1828800" algn="ctr" defTabSz="4704080" rtl="0" fontAlgn="base">
        <a:spcBef>
          <a:spcPct val="0"/>
        </a:spcBef>
        <a:spcAft>
          <a:spcPct val="0"/>
        </a:spcAft>
        <a:defRPr sz="22700">
          <a:solidFill>
            <a:schemeClr val="tx2"/>
          </a:solidFill>
          <a:latin typeface="Arial" panose="020B0604020202020204"/>
        </a:defRPr>
      </a:lvl9pPr>
    </p:titleStyle>
    <p:bodyStyle>
      <a:defPPr>
        <a:defRPr kern="1200"/>
      </a:defPPr>
      <a:lvl1pPr marL="1762125" indent="-1762125" algn="l" defTabSz="4704080" rtl="0" eaLnBrk="0" fontAlgn="base" hangingPunct="0">
        <a:spcBef>
          <a:spcPct val="20000"/>
        </a:spcBef>
        <a:spcAft>
          <a:spcPct val="0"/>
        </a:spcAft>
        <a:buChar char="•"/>
        <a:defRPr sz="16500">
          <a:solidFill>
            <a:schemeClr val="tx1"/>
          </a:solidFill>
          <a:latin typeface="+mn-lt"/>
          <a:ea typeface="+mn-ea"/>
          <a:cs typeface="+mn-cs"/>
        </a:defRPr>
      </a:lvl1pPr>
      <a:lvl2pPr marL="3822700" indent="-1471930" algn="l" defTabSz="4704080" rtl="0" eaLnBrk="0" fontAlgn="base" hangingPunct="0">
        <a:spcBef>
          <a:spcPct val="20000"/>
        </a:spcBef>
        <a:spcAft>
          <a:spcPct val="0"/>
        </a:spcAft>
        <a:buChar char="–"/>
        <a:defRPr sz="14400">
          <a:solidFill>
            <a:schemeClr val="tx1"/>
          </a:solidFill>
          <a:latin typeface="+mn-lt"/>
        </a:defRPr>
      </a:lvl2pPr>
      <a:lvl3pPr marL="5875655" indent="-1171575" algn="l" defTabSz="4704080" rtl="0" eaLnBrk="0" fontAlgn="base" hangingPunct="0">
        <a:spcBef>
          <a:spcPct val="20000"/>
        </a:spcBef>
        <a:spcAft>
          <a:spcPct val="0"/>
        </a:spcAft>
        <a:buChar char="•"/>
        <a:defRPr sz="12400">
          <a:solidFill>
            <a:schemeClr val="tx1"/>
          </a:solidFill>
          <a:latin typeface="+mn-lt"/>
        </a:defRPr>
      </a:lvl3pPr>
      <a:lvl4pPr marL="8228330" indent="-1173480" algn="l" defTabSz="4704080" rtl="0" eaLnBrk="0" fontAlgn="base" hangingPunct="0">
        <a:spcBef>
          <a:spcPct val="20000"/>
        </a:spcBef>
        <a:spcAft>
          <a:spcPct val="0"/>
        </a:spcAft>
        <a:buChar char="–"/>
        <a:defRPr sz="10300">
          <a:solidFill>
            <a:schemeClr val="tx1"/>
          </a:solidFill>
          <a:latin typeface="+mn-lt"/>
        </a:defRPr>
      </a:lvl4pPr>
      <a:lvl5pPr marL="10582275" indent="-1176655" algn="l" defTabSz="4704080" rtl="0" eaLnBrk="0" fontAlgn="base" hangingPunct="0">
        <a:spcBef>
          <a:spcPct val="20000"/>
        </a:spcBef>
        <a:spcAft>
          <a:spcPct val="0"/>
        </a:spcAft>
        <a:buChar char="»"/>
        <a:defRPr sz="10300">
          <a:solidFill>
            <a:schemeClr val="tx1"/>
          </a:solidFill>
          <a:latin typeface="+mn-lt"/>
        </a:defRPr>
      </a:lvl5pPr>
      <a:lvl6pPr marL="11039475" indent="-1176655" algn="l" defTabSz="4704080" rtl="0" fontAlgn="base">
        <a:spcBef>
          <a:spcPct val="20000"/>
        </a:spcBef>
        <a:spcAft>
          <a:spcPct val="0"/>
        </a:spcAft>
        <a:buChar char="»"/>
        <a:defRPr sz="10300">
          <a:solidFill>
            <a:schemeClr val="tx1"/>
          </a:solidFill>
          <a:latin typeface="+mn-lt"/>
        </a:defRPr>
      </a:lvl6pPr>
      <a:lvl7pPr marL="11496675" indent="-1176655" algn="l" defTabSz="4704080" rtl="0" fontAlgn="base">
        <a:spcBef>
          <a:spcPct val="20000"/>
        </a:spcBef>
        <a:spcAft>
          <a:spcPct val="0"/>
        </a:spcAft>
        <a:buChar char="»"/>
        <a:defRPr sz="10300">
          <a:solidFill>
            <a:schemeClr val="tx1"/>
          </a:solidFill>
          <a:latin typeface="+mn-lt"/>
        </a:defRPr>
      </a:lvl7pPr>
      <a:lvl8pPr marL="11953875" indent="-1176655" algn="l" defTabSz="4704080" rtl="0" fontAlgn="base">
        <a:spcBef>
          <a:spcPct val="20000"/>
        </a:spcBef>
        <a:spcAft>
          <a:spcPct val="0"/>
        </a:spcAft>
        <a:buChar char="»"/>
        <a:defRPr sz="10300">
          <a:solidFill>
            <a:schemeClr val="tx1"/>
          </a:solidFill>
          <a:latin typeface="+mn-lt"/>
        </a:defRPr>
      </a:lvl8pPr>
      <a:lvl9pPr marL="12411075" indent="-1176655" algn="l" defTabSz="4704080" rtl="0" fontAlgn="base">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4.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p>
            <a:endParaRPr lang="en-US"/>
          </a:p>
        </p:txBody>
      </p:sp>
      <p:sp>
        <p:nvSpPr>
          <p:cNvPr id="36" name="Rectangle 13"/>
          <p:cNvSpPr txBox="1">
            <a:spLocks noChangeArrowheads="1"/>
          </p:cNvSpPr>
          <p:nvPr/>
        </p:nvSpPr>
        <p:spPr bwMode="auto">
          <a:xfrm>
            <a:off x="-2458" y="609601"/>
            <a:ext cx="43893659" cy="6168557"/>
          </a:xfrm>
          <a:prstGeom prst="rect">
            <a:avLst/>
          </a:prstGeom>
          <a:gradFill>
            <a:gsLst>
              <a:gs pos="0">
                <a:srgbClr val="012D86"/>
              </a:gs>
              <a:gs pos="100000">
                <a:srgbClr val="0E2557"/>
              </a:gs>
            </a:gsLst>
            <a:lin ang="5400000" scaled="0"/>
          </a:gradFill>
          <a:ln w="60325" cap="flat">
            <a:noFill/>
            <a:miter lim="800000"/>
          </a:ln>
        </p:spPr>
        <p:txBody>
          <a:bodyPr vert="horz" wrap="square" lIns="376203" tIns="188102" rIns="376203" bIns="188102" anchor="ctr" anchorCtr="0" compatLnSpc="1"/>
          <a:lstStyle>
            <a:defPPr>
              <a:defRPr kern="1200"/>
            </a:defPPr>
            <a:lvl1pPr algn="ctr" defTabSz="3762375" rtl="0" eaLnBrk="0" fontAlgn="base" hangingPunct="0">
              <a:spcBef>
                <a:spcPct val="0"/>
              </a:spcBef>
              <a:spcAft>
                <a:spcPct val="0"/>
              </a:spcAft>
              <a:defRPr sz="18200">
                <a:solidFill>
                  <a:schemeClr val="tx2"/>
                </a:solidFill>
                <a:latin typeface="+mj-lt"/>
                <a:ea typeface="+mj-ea"/>
                <a:cs typeface="+mj-cs"/>
              </a:defRPr>
            </a:lvl1pPr>
            <a:lvl2pPr algn="ctr" defTabSz="3762375" rtl="0" eaLnBrk="0" fontAlgn="base" hangingPunct="0">
              <a:spcBef>
                <a:spcPct val="0"/>
              </a:spcBef>
              <a:spcAft>
                <a:spcPct val="0"/>
              </a:spcAft>
              <a:defRPr sz="18200">
                <a:solidFill>
                  <a:schemeClr val="tx2"/>
                </a:solidFill>
                <a:latin typeface="Arial" panose="020B0604020202020204"/>
              </a:defRPr>
            </a:lvl2pPr>
            <a:lvl3pPr algn="ctr" defTabSz="3762375" rtl="0" eaLnBrk="0" fontAlgn="base" hangingPunct="0">
              <a:spcBef>
                <a:spcPct val="0"/>
              </a:spcBef>
              <a:spcAft>
                <a:spcPct val="0"/>
              </a:spcAft>
              <a:defRPr sz="18200">
                <a:solidFill>
                  <a:schemeClr val="tx2"/>
                </a:solidFill>
                <a:latin typeface="Arial" panose="020B0604020202020204"/>
              </a:defRPr>
            </a:lvl3pPr>
            <a:lvl4pPr algn="ctr" defTabSz="3762375" rtl="0" eaLnBrk="0" fontAlgn="base" hangingPunct="0">
              <a:spcBef>
                <a:spcPct val="0"/>
              </a:spcBef>
              <a:spcAft>
                <a:spcPct val="0"/>
              </a:spcAft>
              <a:defRPr sz="18200">
                <a:solidFill>
                  <a:schemeClr val="tx2"/>
                </a:solidFill>
                <a:latin typeface="Arial" panose="020B0604020202020204"/>
              </a:defRPr>
            </a:lvl4pPr>
            <a:lvl5pPr algn="ctr" defTabSz="3762375" rtl="0" eaLnBrk="0" fontAlgn="base" hangingPunct="0">
              <a:spcBef>
                <a:spcPct val="0"/>
              </a:spcBef>
              <a:spcAft>
                <a:spcPct val="0"/>
              </a:spcAft>
              <a:defRPr sz="18200">
                <a:solidFill>
                  <a:schemeClr val="tx2"/>
                </a:solidFill>
                <a:latin typeface="Arial" panose="020B0604020202020204"/>
              </a:defRPr>
            </a:lvl5pPr>
            <a:lvl6pPr marL="457200" algn="ctr" defTabSz="3762375" rtl="0" fontAlgn="base">
              <a:spcBef>
                <a:spcPct val="0"/>
              </a:spcBef>
              <a:spcAft>
                <a:spcPct val="0"/>
              </a:spcAft>
              <a:defRPr sz="18200">
                <a:solidFill>
                  <a:schemeClr val="tx2"/>
                </a:solidFill>
                <a:latin typeface="Arial" panose="020B0604020202020204"/>
              </a:defRPr>
            </a:lvl6pPr>
            <a:lvl7pPr marL="914400" algn="ctr" defTabSz="3762375" rtl="0" fontAlgn="base">
              <a:spcBef>
                <a:spcPct val="0"/>
              </a:spcBef>
              <a:spcAft>
                <a:spcPct val="0"/>
              </a:spcAft>
              <a:defRPr sz="18200">
                <a:solidFill>
                  <a:schemeClr val="tx2"/>
                </a:solidFill>
                <a:latin typeface="Arial" panose="020B0604020202020204"/>
              </a:defRPr>
            </a:lvl7pPr>
            <a:lvl8pPr marL="1371600" algn="ctr" defTabSz="3762375" rtl="0" fontAlgn="base">
              <a:spcBef>
                <a:spcPct val="0"/>
              </a:spcBef>
              <a:spcAft>
                <a:spcPct val="0"/>
              </a:spcAft>
              <a:defRPr sz="18200">
                <a:solidFill>
                  <a:schemeClr val="tx2"/>
                </a:solidFill>
                <a:latin typeface="Arial" panose="020B0604020202020204"/>
              </a:defRPr>
            </a:lvl8pPr>
            <a:lvl9pPr marL="1828800" algn="ctr" defTabSz="3762375" rtl="0" fontAlgn="base">
              <a:spcBef>
                <a:spcPct val="0"/>
              </a:spcBef>
              <a:spcAft>
                <a:spcPct val="0"/>
              </a:spcAft>
              <a:defRPr sz="18200">
                <a:solidFill>
                  <a:schemeClr val="tx2"/>
                </a:solidFill>
                <a:latin typeface="Arial" panose="020B0604020202020204"/>
              </a:defRPr>
            </a:lvl9pPr>
          </a:lstStyle>
          <a:p>
            <a:pPr eaLnBrk="1" hangingPunct="1"/>
            <a:endParaRPr lang="en-US" sz="4800" i="1">
              <a:solidFill>
                <a:schemeClr val="bg1"/>
              </a:solidFill>
              <a:latin typeface="Arial" panose="020B0604020202020204" pitchFamily="34" charset="0"/>
            </a:endParaRPr>
          </a:p>
        </p:txBody>
      </p:sp>
      <p:sp>
        <p:nvSpPr>
          <p:cNvPr id="60" name="Title 11"/>
          <p:cNvSpPr txBox="1"/>
          <p:nvPr/>
        </p:nvSpPr>
        <p:spPr>
          <a:xfrm>
            <a:off x="1295400" y="914122"/>
            <a:ext cx="41148000" cy="2746935"/>
          </a:xfrm>
          <a:prstGeom prst="rect">
            <a:avLst/>
          </a:prstGeom>
        </p:spPr>
        <p:txBody>
          <a:bodyPr lIns="128016" tIns="64008" rIns="128016" bIns="64008"/>
          <a:lstStyle>
            <a:defPPr>
              <a:defRPr lang="en-US"/>
            </a:defPPr>
            <a:lvl1pPr marL="0" algn="l" defTabSz="4387850" rtl="0" eaLnBrk="1" latinLnBrk="0" hangingPunct="1">
              <a:defRPr sz="8700" kern="1200">
                <a:solidFill>
                  <a:schemeClr val="tx1"/>
                </a:solidFill>
                <a:latin typeface="+mn-lt"/>
                <a:ea typeface="+mn-ea"/>
                <a:cs typeface="+mn-cs"/>
              </a:defRPr>
            </a:lvl1pPr>
            <a:lvl2pPr marL="2193925" algn="l" defTabSz="4387850" rtl="0" eaLnBrk="1" latinLnBrk="0" hangingPunct="1">
              <a:defRPr sz="8700" kern="1200">
                <a:solidFill>
                  <a:schemeClr val="tx1"/>
                </a:solidFill>
                <a:latin typeface="+mn-lt"/>
                <a:ea typeface="+mn-ea"/>
                <a:cs typeface="+mn-cs"/>
              </a:defRPr>
            </a:lvl2pPr>
            <a:lvl3pPr marL="4387850" algn="l" defTabSz="4387850" rtl="0" eaLnBrk="1" latinLnBrk="0" hangingPunct="1">
              <a:defRPr sz="8700" kern="1200">
                <a:solidFill>
                  <a:schemeClr val="tx1"/>
                </a:solidFill>
                <a:latin typeface="+mn-lt"/>
                <a:ea typeface="+mn-ea"/>
                <a:cs typeface="+mn-cs"/>
              </a:defRPr>
            </a:lvl3pPr>
            <a:lvl4pPr marL="6582410" algn="l" defTabSz="4387850" rtl="0" eaLnBrk="1" latinLnBrk="0" hangingPunct="1">
              <a:defRPr sz="8700" kern="1200">
                <a:solidFill>
                  <a:schemeClr val="tx1"/>
                </a:solidFill>
                <a:latin typeface="+mn-lt"/>
                <a:ea typeface="+mn-ea"/>
                <a:cs typeface="+mn-cs"/>
              </a:defRPr>
            </a:lvl4pPr>
            <a:lvl5pPr marL="8776335" algn="l" defTabSz="4387850" rtl="0" eaLnBrk="1" latinLnBrk="0" hangingPunct="1">
              <a:defRPr sz="8700" kern="1200">
                <a:solidFill>
                  <a:schemeClr val="tx1"/>
                </a:solidFill>
                <a:latin typeface="+mn-lt"/>
                <a:ea typeface="+mn-ea"/>
                <a:cs typeface="+mn-cs"/>
              </a:defRPr>
            </a:lvl5pPr>
            <a:lvl6pPr marL="10970260" algn="l" defTabSz="4387850" rtl="0" eaLnBrk="1" latinLnBrk="0" hangingPunct="1">
              <a:defRPr sz="8700" kern="1200">
                <a:solidFill>
                  <a:schemeClr val="tx1"/>
                </a:solidFill>
                <a:latin typeface="+mn-lt"/>
                <a:ea typeface="+mn-ea"/>
                <a:cs typeface="+mn-cs"/>
              </a:defRPr>
            </a:lvl6pPr>
            <a:lvl7pPr marL="13164185" algn="l" defTabSz="4387850" rtl="0" eaLnBrk="1" latinLnBrk="0" hangingPunct="1">
              <a:defRPr sz="8700" kern="1200">
                <a:solidFill>
                  <a:schemeClr val="tx1"/>
                </a:solidFill>
                <a:latin typeface="+mn-lt"/>
                <a:ea typeface="+mn-ea"/>
                <a:cs typeface="+mn-cs"/>
              </a:defRPr>
            </a:lvl7pPr>
            <a:lvl8pPr marL="15358110" algn="l" defTabSz="4387850" rtl="0" eaLnBrk="1" latinLnBrk="0" hangingPunct="1">
              <a:defRPr sz="8700" kern="1200">
                <a:solidFill>
                  <a:schemeClr val="tx1"/>
                </a:solidFill>
                <a:latin typeface="+mn-lt"/>
                <a:ea typeface="+mn-ea"/>
                <a:cs typeface="+mn-cs"/>
              </a:defRPr>
            </a:lvl8pPr>
            <a:lvl9pPr marL="17552035" algn="l" defTabSz="4387850" rtl="0" eaLnBrk="1" latinLnBrk="0" hangingPunct="1">
              <a:defRPr sz="8700" kern="1200">
                <a:solidFill>
                  <a:schemeClr val="tx1"/>
                </a:solidFill>
                <a:latin typeface="+mn-lt"/>
                <a:ea typeface="+mn-ea"/>
                <a:cs typeface="+mn-cs"/>
              </a:defRPr>
            </a:lvl9pPr>
          </a:lstStyle>
          <a:p>
            <a:pPr algn="ctr"/>
            <a:r>
              <a:rPr lang="en-IN" altLang="en-US" sz="11000" b="1">
                <a:solidFill>
                  <a:schemeClr val="bg1"/>
                </a:solidFill>
                <a:latin typeface="Amaranth" panose="02000503050000020004" pitchFamily="2" charset="0"/>
              </a:rPr>
              <a:t>Hand Gesture Recognition Software</a:t>
            </a:r>
            <a:endParaRPr lang="en-IN" altLang="en-US" sz="11000" b="1">
              <a:solidFill>
                <a:schemeClr val="bg1"/>
              </a:solidFill>
              <a:latin typeface="Amaranth" panose="02000503050000020004" pitchFamily="2" charset="0"/>
            </a:endParaRPr>
          </a:p>
        </p:txBody>
      </p:sp>
      <p:sp>
        <p:nvSpPr>
          <p:cNvPr id="61" name="Text Placeholder 16"/>
          <p:cNvSpPr txBox="1"/>
          <p:nvPr/>
        </p:nvSpPr>
        <p:spPr>
          <a:xfrm>
            <a:off x="74295" y="2971800"/>
            <a:ext cx="43742610" cy="2712085"/>
          </a:xfrm>
          <a:prstGeom prst="rect">
            <a:avLst/>
          </a:prstGeom>
        </p:spPr>
        <p:txBody>
          <a:bodyPr wrap="square" lIns="128016" tIns="64008" rIns="128016" bIns="64008">
            <a:spAutoFit/>
          </a:bodyPr>
          <a:lstStyle>
            <a:defPPr>
              <a:defRPr lang="en-US"/>
            </a:defPPr>
            <a:lvl1pPr marL="0" algn="l" defTabSz="4387850" rtl="0" eaLnBrk="1" latinLnBrk="0" hangingPunct="1">
              <a:defRPr sz="8700" kern="1200">
                <a:solidFill>
                  <a:schemeClr val="tx1"/>
                </a:solidFill>
                <a:latin typeface="+mn-lt"/>
                <a:ea typeface="+mn-ea"/>
                <a:cs typeface="+mn-cs"/>
              </a:defRPr>
            </a:lvl1pPr>
            <a:lvl2pPr marL="2193925" algn="l" defTabSz="4387850" rtl="0" eaLnBrk="1" latinLnBrk="0" hangingPunct="1">
              <a:defRPr sz="8700" kern="1200">
                <a:solidFill>
                  <a:schemeClr val="tx1"/>
                </a:solidFill>
                <a:latin typeface="+mn-lt"/>
                <a:ea typeface="+mn-ea"/>
                <a:cs typeface="+mn-cs"/>
              </a:defRPr>
            </a:lvl2pPr>
            <a:lvl3pPr marL="4387850" algn="l" defTabSz="4387850" rtl="0" eaLnBrk="1" latinLnBrk="0" hangingPunct="1">
              <a:defRPr sz="8700" kern="1200">
                <a:solidFill>
                  <a:schemeClr val="tx1"/>
                </a:solidFill>
                <a:latin typeface="+mn-lt"/>
                <a:ea typeface="+mn-ea"/>
                <a:cs typeface="+mn-cs"/>
              </a:defRPr>
            </a:lvl3pPr>
            <a:lvl4pPr marL="6582410" algn="l" defTabSz="4387850" rtl="0" eaLnBrk="1" latinLnBrk="0" hangingPunct="1">
              <a:defRPr sz="8700" kern="1200">
                <a:solidFill>
                  <a:schemeClr val="tx1"/>
                </a:solidFill>
                <a:latin typeface="+mn-lt"/>
                <a:ea typeface="+mn-ea"/>
                <a:cs typeface="+mn-cs"/>
              </a:defRPr>
            </a:lvl4pPr>
            <a:lvl5pPr marL="8776335" algn="l" defTabSz="4387850" rtl="0" eaLnBrk="1" latinLnBrk="0" hangingPunct="1">
              <a:defRPr sz="8700" kern="1200">
                <a:solidFill>
                  <a:schemeClr val="tx1"/>
                </a:solidFill>
                <a:latin typeface="+mn-lt"/>
                <a:ea typeface="+mn-ea"/>
                <a:cs typeface="+mn-cs"/>
              </a:defRPr>
            </a:lvl5pPr>
            <a:lvl6pPr marL="10970260" algn="l" defTabSz="4387850" rtl="0" eaLnBrk="1" latinLnBrk="0" hangingPunct="1">
              <a:defRPr sz="8700" kern="1200">
                <a:solidFill>
                  <a:schemeClr val="tx1"/>
                </a:solidFill>
                <a:latin typeface="+mn-lt"/>
                <a:ea typeface="+mn-ea"/>
                <a:cs typeface="+mn-cs"/>
              </a:defRPr>
            </a:lvl6pPr>
            <a:lvl7pPr marL="13164185" algn="l" defTabSz="4387850" rtl="0" eaLnBrk="1" latinLnBrk="0" hangingPunct="1">
              <a:defRPr sz="8700" kern="1200">
                <a:solidFill>
                  <a:schemeClr val="tx1"/>
                </a:solidFill>
                <a:latin typeface="+mn-lt"/>
                <a:ea typeface="+mn-ea"/>
                <a:cs typeface="+mn-cs"/>
              </a:defRPr>
            </a:lvl7pPr>
            <a:lvl8pPr marL="15358110" algn="l" defTabSz="4387850" rtl="0" eaLnBrk="1" latinLnBrk="0" hangingPunct="1">
              <a:defRPr sz="8700" kern="1200">
                <a:solidFill>
                  <a:schemeClr val="tx1"/>
                </a:solidFill>
                <a:latin typeface="+mn-lt"/>
                <a:ea typeface="+mn-ea"/>
                <a:cs typeface="+mn-cs"/>
              </a:defRPr>
            </a:lvl8pPr>
            <a:lvl9pPr marL="17552035" algn="l" defTabSz="4387850" rtl="0" eaLnBrk="1" latinLnBrk="0" hangingPunct="1">
              <a:defRPr sz="8700" kern="1200">
                <a:solidFill>
                  <a:schemeClr val="tx1"/>
                </a:solidFill>
                <a:latin typeface="+mn-lt"/>
                <a:ea typeface="+mn-ea"/>
                <a:cs typeface="+mn-cs"/>
              </a:defRPr>
            </a:lvl9pPr>
          </a:lstStyle>
          <a:p>
            <a:pPr algn="ctr"/>
            <a:r>
              <a:rPr lang="en-IN" altLang="en-US" sz="5600" b="1">
                <a:solidFill>
                  <a:schemeClr val="bg1"/>
                </a:solidFill>
                <a:latin typeface="Titillium Web" panose="00000500000000000000" pitchFamily="2" charset="0"/>
              </a:rPr>
              <a:t>Mahak Soni (0827CS201127)       Kanishk Chauhan (0827CS201112)        Khushboo Sen (0827CS201114)          Mayank Solanki (0827CS201134)</a:t>
            </a:r>
            <a:endParaRPr lang="en-IN" altLang="en-US" sz="5600" b="1">
              <a:solidFill>
                <a:schemeClr val="bg1"/>
              </a:solidFill>
              <a:latin typeface="Titillium Web" panose="00000500000000000000" pitchFamily="2" charset="0"/>
            </a:endParaRPr>
          </a:p>
          <a:p>
            <a:pPr algn="ctr"/>
            <a:r>
              <a:rPr lang="en-IN" altLang="en-US" sz="5600" b="1">
                <a:solidFill>
                  <a:schemeClr val="bg1"/>
                </a:solidFill>
                <a:latin typeface="Titillium Web" panose="00000500000000000000" pitchFamily="2" charset="0"/>
              </a:rPr>
              <a:t> </a:t>
            </a:r>
            <a:endParaRPr lang="en-IN" altLang="en-US" sz="5600" b="1">
              <a:solidFill>
                <a:schemeClr val="bg1"/>
              </a:solidFill>
              <a:latin typeface="Titillium Web" panose="00000500000000000000" pitchFamily="2" charset="0"/>
            </a:endParaRPr>
          </a:p>
          <a:p>
            <a:pPr algn="ctr"/>
            <a:r>
              <a:rPr lang="en-IN" altLang="en-US" sz="5600" b="1">
                <a:solidFill>
                  <a:schemeClr val="bg1"/>
                </a:solidFill>
                <a:latin typeface="Titillium Web" panose="00000500000000000000" pitchFamily="2" charset="0"/>
              </a:rPr>
              <a:t>Department Of Computer Science, Acropolis Institute Of technology and research</a:t>
            </a:r>
            <a:endParaRPr lang="en-IN" altLang="en-US" sz="5600" b="1">
              <a:solidFill>
                <a:schemeClr val="bg1"/>
              </a:solidFill>
              <a:latin typeface="Titillium Web" panose="00000500000000000000" pitchFamily="2" charset="0"/>
            </a:endParaRPr>
          </a:p>
        </p:txBody>
      </p:sp>
      <p:sp>
        <p:nvSpPr>
          <p:cNvPr id="41" name="Rectangle 40"/>
          <p:cNvSpPr/>
          <p:nvPr/>
        </p:nvSpPr>
        <p:spPr>
          <a:xfrm>
            <a:off x="671912" y="7513379"/>
            <a:ext cx="10058400" cy="9749354"/>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9600">
              <a:effectLst/>
              <a:latin typeface="+mj-lt"/>
            </a:endParaRPr>
          </a:p>
        </p:txBody>
      </p:sp>
      <p:sp>
        <p:nvSpPr>
          <p:cNvPr id="45" name="Rectangle 44"/>
          <p:cNvSpPr/>
          <p:nvPr/>
        </p:nvSpPr>
        <p:spPr>
          <a:xfrm>
            <a:off x="12005310" y="7620000"/>
            <a:ext cx="20246975" cy="24694515"/>
          </a:xfrm>
          <a:prstGeom prst="rect">
            <a:avLst/>
          </a:prstGeom>
          <a:gradFill flip="none" rotWithShape="1">
            <a:gsLst>
              <a:gs pos="0">
                <a:srgbClr val="012D86"/>
              </a:gs>
              <a:gs pos="100000">
                <a:srgbClr val="0E255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9600">
              <a:effectLst/>
              <a:latin typeface="+mj-lt"/>
            </a:endParaRPr>
          </a:p>
        </p:txBody>
      </p:sp>
      <p:sp>
        <p:nvSpPr>
          <p:cNvPr id="48" name="Rectangle 47"/>
          <p:cNvSpPr/>
          <p:nvPr/>
        </p:nvSpPr>
        <p:spPr>
          <a:xfrm>
            <a:off x="33253680" y="7517130"/>
            <a:ext cx="10058400" cy="9336405"/>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9600">
              <a:effectLst/>
              <a:latin typeface="+mj-lt"/>
            </a:endParaRPr>
          </a:p>
        </p:txBody>
      </p:sp>
      <p:sp>
        <p:nvSpPr>
          <p:cNvPr id="51" name="Rectangle 50"/>
          <p:cNvSpPr/>
          <p:nvPr/>
        </p:nvSpPr>
        <p:spPr>
          <a:xfrm>
            <a:off x="33147000" y="17378045"/>
            <a:ext cx="10058400" cy="7793990"/>
          </a:xfrm>
          <a:prstGeom prst="rect">
            <a:avLst/>
          </a:prstGeom>
          <a:gradFill flip="none" rotWithShape="1">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9600">
              <a:effectLst/>
              <a:latin typeface="+mj-lt"/>
            </a:endParaRPr>
          </a:p>
        </p:txBody>
      </p:sp>
      <p:sp>
        <p:nvSpPr>
          <p:cNvPr id="54" name="Rectangle 53"/>
          <p:cNvSpPr/>
          <p:nvPr/>
        </p:nvSpPr>
        <p:spPr>
          <a:xfrm>
            <a:off x="671912" y="18449947"/>
            <a:ext cx="10058400" cy="13758135"/>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9600">
              <a:effectLst/>
              <a:latin typeface="+mj-lt"/>
            </a:endParaRPr>
          </a:p>
        </p:txBody>
      </p:sp>
      <p:sp>
        <p:nvSpPr>
          <p:cNvPr id="57" name="Rectangle 56"/>
          <p:cNvSpPr/>
          <p:nvPr/>
        </p:nvSpPr>
        <p:spPr>
          <a:xfrm>
            <a:off x="33158429" y="25936994"/>
            <a:ext cx="10058400" cy="6257436"/>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1pPr>
            <a:lvl2pPr marL="4572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2pPr>
            <a:lvl3pPr marL="9144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3pPr>
            <a:lvl4pPr marL="13716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4pPr>
            <a:lvl5pPr marL="1828800" algn="l" rtl="0" eaLnBrk="0" fontAlgn="base" hangingPunct="0">
              <a:spcBef>
                <a:spcPct val="0"/>
              </a:spcBef>
              <a:spcAft>
                <a:spcPct val="0"/>
              </a:spcAft>
              <a:defRPr sz="2400" kern="1200">
                <a:solidFill>
                  <a:schemeClr val="lt1"/>
                </a:solidFill>
                <a:effectLst>
                  <a:outerShdw blurRad="38100" dist="38100" dir="2700000" algn="tl">
                    <a:srgbClr val="000000">
                      <a:alpha val="43137"/>
                    </a:srgbClr>
                  </a:outerShdw>
                </a:effectLst>
                <a:latin typeface="+mn-lt"/>
                <a:ea typeface="+mn-ea"/>
                <a:cs typeface="+mn-cs"/>
              </a:defRPr>
            </a:lvl5pPr>
            <a:lvl6pPr marL="22860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6pPr>
            <a:lvl7pPr marL="27432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7pPr>
            <a:lvl8pPr marL="32004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8pPr>
            <a:lvl9pPr marL="3657600" algn="l" defTabSz="914400" rtl="0" eaLnBrk="1" latinLnBrk="0" hangingPunct="1">
              <a:defRPr sz="2400" kern="1200">
                <a:solidFill>
                  <a:schemeClr val="lt1"/>
                </a:solidFill>
                <a:effectLst>
                  <a:outerShdw blurRad="38100" dist="38100" dir="2700000" algn="tl">
                    <a:srgbClr val="000000">
                      <a:alpha val="43137"/>
                    </a:srgbClr>
                  </a:outerShdw>
                </a:effectLst>
                <a:latin typeface="+mn-lt"/>
                <a:ea typeface="+mn-ea"/>
                <a:cs typeface="+mn-cs"/>
              </a:defRPr>
            </a:lvl9pPr>
          </a:lstStyle>
          <a:p>
            <a:pPr algn="ctr"/>
            <a:endParaRPr lang="en-US" sz="9600">
              <a:effectLst/>
              <a:latin typeface="+mj-lt"/>
            </a:endParaRPr>
          </a:p>
        </p:txBody>
      </p:sp>
      <p:sp>
        <p:nvSpPr>
          <p:cNvPr id="58" name="TextBox 19"/>
          <p:cNvSpPr txBox="1">
            <a:spLocks noChangeArrowheads="1"/>
          </p:cNvSpPr>
          <p:nvPr/>
        </p:nvSpPr>
        <p:spPr bwMode="auto">
          <a:xfrm>
            <a:off x="33384573" y="27139714"/>
            <a:ext cx="9601200"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9pPr>
          </a:lstStyle>
          <a:p>
            <a:pPr marL="0" lvl="0" indent="0" algn="just" rtl="0">
              <a:lnSpc>
                <a:spcPct val="90000"/>
              </a:lnSpc>
              <a:spcBef>
                <a:spcPts val="0"/>
              </a:spcBef>
              <a:spcAft>
                <a:spcPts val="0"/>
              </a:spcAft>
              <a:buSzPts val="3200"/>
              <a:buNone/>
            </a:pPr>
            <a:r>
              <a:rPr lang="en-US" sz="4000" dirty="0">
                <a:solidFill>
                  <a:schemeClr val="bg1"/>
                </a:solidFill>
                <a:latin typeface="Calibri" panose="020F0502020204030204" charset="0"/>
                <a:cs typeface="Calibri" panose="020F0502020204030204" charset="0"/>
                <a:sym typeface="+mn-ea"/>
              </a:rPr>
              <a:t>We would like to extend our heartfelt gratitude to our computer science and engineering department for giving us this great opportunity to work on this project.</a:t>
            </a:r>
            <a:endParaRPr sz="4000" dirty="0">
              <a:solidFill>
                <a:schemeClr val="bg1"/>
              </a:solidFill>
              <a:latin typeface="Calibri" panose="020F0502020204030204" charset="0"/>
              <a:cs typeface="Calibri" panose="020F0502020204030204" charset="0"/>
            </a:endParaRPr>
          </a:p>
          <a:p>
            <a:pPr marL="0" lvl="0" indent="0" algn="just" rtl="0">
              <a:lnSpc>
                <a:spcPct val="90000"/>
              </a:lnSpc>
              <a:spcBef>
                <a:spcPts val="960"/>
              </a:spcBef>
              <a:spcAft>
                <a:spcPts val="0"/>
              </a:spcAft>
              <a:buSzPts val="3200"/>
              <a:buNone/>
            </a:pPr>
            <a:r>
              <a:rPr lang="en-US" sz="4000" dirty="0">
                <a:solidFill>
                  <a:schemeClr val="bg1"/>
                </a:solidFill>
                <a:latin typeface="Calibri" panose="020F0502020204030204" charset="0"/>
                <a:cs typeface="Calibri" panose="020F0502020204030204" charset="0"/>
                <a:sym typeface="+mn-ea"/>
              </a:rPr>
              <a:t>We would also like to express our sincere gratitude to Prof. Gajendra Chauhan for his valuable guidance and kind supervision throughout the course of this project.</a:t>
            </a:r>
            <a:endParaRPr lang="en-US" sz="4000" dirty="0">
              <a:solidFill>
                <a:schemeClr val="bg1"/>
              </a:solidFill>
              <a:effectLst/>
              <a:latin typeface="Calibri" panose="020F0502020204030204" charset="0"/>
              <a:ea typeface="Open Sans" panose="020B0606030504020204" pitchFamily="34" charset="0"/>
              <a:cs typeface="Calibri" panose="020F0502020204030204" charset="0"/>
              <a:sym typeface="+mn-ea"/>
            </a:endParaRPr>
          </a:p>
        </p:txBody>
      </p:sp>
      <p:sp>
        <p:nvSpPr>
          <p:cNvPr id="44" name="Rectangle 43"/>
          <p:cNvSpPr>
            <a:spLocks noChangeArrowheads="1"/>
          </p:cNvSpPr>
          <p:nvPr/>
        </p:nvSpPr>
        <p:spPr bwMode="auto">
          <a:xfrm>
            <a:off x="671912" y="7517021"/>
            <a:ext cx="10058400" cy="856940"/>
          </a:xfrm>
          <a:prstGeom prst="rect">
            <a:avLst/>
          </a:prstGeom>
          <a:solidFill>
            <a:schemeClr val="accent6">
              <a:lumMod val="75000"/>
            </a:schemeClr>
          </a:solidFill>
          <a:ln w="12700">
            <a:noFill/>
            <a:miter lim="800000"/>
          </a:ln>
        </p:spPr>
        <p:txBody>
          <a:bodyPr wrap="none" lIns="274320" tIns="73152" rIns="274320" bIns="68563"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9pPr>
          </a:lstStyle>
          <a:p>
            <a:pPr defTabSz="4702810">
              <a:defRPr/>
            </a:pPr>
            <a:r>
              <a:rPr lang="en-US" sz="6000">
                <a:solidFill>
                  <a:schemeClr val="bg1"/>
                </a:solidFill>
                <a:effectLst/>
                <a:latin typeface="Amaranth" panose="02000503050000020004" pitchFamily="2" charset="0"/>
              </a:rPr>
              <a:t>Abstract</a:t>
            </a:r>
            <a:endParaRPr lang="en-US" sz="6000">
              <a:solidFill>
                <a:schemeClr val="bg1"/>
              </a:solidFill>
              <a:effectLst/>
              <a:latin typeface="Amaranth" panose="02000503050000020004" pitchFamily="2" charset="0"/>
            </a:endParaRPr>
          </a:p>
        </p:txBody>
      </p:sp>
      <p:sp>
        <p:nvSpPr>
          <p:cNvPr id="56" name="Rectangle 55"/>
          <p:cNvSpPr>
            <a:spLocks noChangeArrowheads="1"/>
          </p:cNvSpPr>
          <p:nvPr/>
        </p:nvSpPr>
        <p:spPr bwMode="auto">
          <a:xfrm>
            <a:off x="671912" y="18016401"/>
            <a:ext cx="10058400" cy="856940"/>
          </a:xfrm>
          <a:prstGeom prst="rect">
            <a:avLst/>
          </a:prstGeom>
          <a:solidFill>
            <a:schemeClr val="accent6">
              <a:lumMod val="75000"/>
            </a:schemeClr>
          </a:solidFill>
          <a:ln w="12700">
            <a:noFill/>
            <a:miter lim="800000"/>
          </a:ln>
        </p:spPr>
        <p:txBody>
          <a:bodyPr wrap="none" lIns="274320" tIns="73152" rIns="274320" bIns="68563"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9pPr>
          </a:lstStyle>
          <a:p>
            <a:pPr defTabSz="4702810">
              <a:defRPr/>
            </a:pPr>
            <a:r>
              <a:rPr lang="en-US" sz="6000">
                <a:solidFill>
                  <a:schemeClr val="bg1"/>
                </a:solidFill>
                <a:effectLst/>
                <a:latin typeface="Amaranth" panose="02000503050000020004" pitchFamily="2" charset="0"/>
              </a:rPr>
              <a:t>Introduction</a:t>
            </a:r>
            <a:endParaRPr lang="en-US" sz="6000">
              <a:solidFill>
                <a:schemeClr val="bg1"/>
              </a:solidFill>
              <a:effectLst/>
              <a:latin typeface="Amaranth" panose="02000503050000020004" pitchFamily="2" charset="0"/>
            </a:endParaRPr>
          </a:p>
        </p:txBody>
      </p:sp>
      <p:sp>
        <p:nvSpPr>
          <p:cNvPr id="47" name="Rectangle 46"/>
          <p:cNvSpPr>
            <a:spLocks noChangeArrowheads="1"/>
          </p:cNvSpPr>
          <p:nvPr/>
        </p:nvSpPr>
        <p:spPr bwMode="auto">
          <a:xfrm>
            <a:off x="11985625" y="7421880"/>
            <a:ext cx="20240625" cy="948690"/>
          </a:xfrm>
          <a:prstGeom prst="rect">
            <a:avLst/>
          </a:prstGeom>
          <a:solidFill>
            <a:schemeClr val="accent6">
              <a:lumMod val="75000"/>
            </a:schemeClr>
          </a:solidFill>
          <a:ln w="12700">
            <a:noFill/>
            <a:miter lim="800000"/>
          </a:ln>
        </p:spPr>
        <p:txBody>
          <a:bodyPr wrap="none" lIns="274320" tIns="73152" rIns="274320" bIns="68563"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9pPr>
          </a:lstStyle>
          <a:p>
            <a:pPr defTabSz="4702810">
              <a:defRPr/>
            </a:pPr>
            <a:r>
              <a:rPr lang="en-US" sz="6000">
                <a:solidFill>
                  <a:schemeClr val="bg1"/>
                </a:solidFill>
                <a:effectLst/>
                <a:latin typeface="Amaranth" panose="02000503050000020004" pitchFamily="2" charset="0"/>
              </a:rPr>
              <a:t>Methodology</a:t>
            </a:r>
            <a:endParaRPr lang="en-US" sz="6000">
              <a:solidFill>
                <a:schemeClr val="bg1"/>
              </a:solidFill>
              <a:effectLst/>
              <a:latin typeface="Amaranth" panose="02000503050000020004" pitchFamily="2" charset="0"/>
            </a:endParaRPr>
          </a:p>
        </p:txBody>
      </p:sp>
      <p:sp>
        <p:nvSpPr>
          <p:cNvPr id="50" name="Rectangle 49"/>
          <p:cNvSpPr>
            <a:spLocks noChangeArrowheads="1"/>
          </p:cNvSpPr>
          <p:nvPr/>
        </p:nvSpPr>
        <p:spPr bwMode="auto">
          <a:xfrm>
            <a:off x="33223282" y="7559566"/>
            <a:ext cx="10058400" cy="856940"/>
          </a:xfrm>
          <a:prstGeom prst="rect">
            <a:avLst/>
          </a:prstGeom>
          <a:solidFill>
            <a:schemeClr val="accent6">
              <a:lumMod val="75000"/>
            </a:schemeClr>
          </a:solidFill>
          <a:ln w="12700">
            <a:noFill/>
            <a:miter lim="800000"/>
          </a:ln>
        </p:spPr>
        <p:txBody>
          <a:bodyPr wrap="none" lIns="274320" tIns="73152" rIns="274320" bIns="68563"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9pPr>
          </a:lstStyle>
          <a:p>
            <a:pPr defTabSz="4702810">
              <a:defRPr/>
            </a:pPr>
            <a:r>
              <a:rPr lang="en-US" sz="6000">
                <a:solidFill>
                  <a:schemeClr val="bg1"/>
                </a:solidFill>
                <a:effectLst/>
                <a:latin typeface="Amaranth" panose="02000503050000020004" pitchFamily="2" charset="0"/>
              </a:rPr>
              <a:t>Results</a:t>
            </a:r>
            <a:endParaRPr lang="en-US" sz="6000">
              <a:solidFill>
                <a:schemeClr val="bg1"/>
              </a:solidFill>
              <a:effectLst/>
              <a:latin typeface="Amaranth" panose="02000503050000020004" pitchFamily="2" charset="0"/>
            </a:endParaRPr>
          </a:p>
        </p:txBody>
      </p:sp>
      <p:sp>
        <p:nvSpPr>
          <p:cNvPr id="53" name="Rectangle 52"/>
          <p:cNvSpPr>
            <a:spLocks noChangeArrowheads="1"/>
          </p:cNvSpPr>
          <p:nvPr/>
        </p:nvSpPr>
        <p:spPr bwMode="auto">
          <a:xfrm>
            <a:off x="33223283" y="17449859"/>
            <a:ext cx="10058400" cy="856940"/>
          </a:xfrm>
          <a:prstGeom prst="rect">
            <a:avLst/>
          </a:prstGeom>
          <a:solidFill>
            <a:schemeClr val="accent6">
              <a:lumMod val="75000"/>
            </a:schemeClr>
          </a:solidFill>
          <a:ln w="12700">
            <a:noFill/>
            <a:miter lim="800000"/>
          </a:ln>
        </p:spPr>
        <p:txBody>
          <a:bodyPr wrap="none" lIns="274320" tIns="73152" rIns="274320" bIns="68563"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9pPr>
          </a:lstStyle>
          <a:p>
            <a:pPr defTabSz="4702810">
              <a:defRPr/>
            </a:pPr>
            <a:r>
              <a:rPr lang="en-US" sz="6000">
                <a:solidFill>
                  <a:schemeClr val="bg1"/>
                </a:solidFill>
                <a:effectLst/>
                <a:latin typeface="Amaranth" panose="02000503050000020004" pitchFamily="2" charset="0"/>
              </a:rPr>
              <a:t>Conclusion</a:t>
            </a:r>
            <a:endParaRPr lang="en-US" sz="6000">
              <a:solidFill>
                <a:schemeClr val="bg1"/>
              </a:solidFill>
              <a:effectLst/>
              <a:latin typeface="Amaranth" panose="02000503050000020004" pitchFamily="2" charset="0"/>
            </a:endParaRPr>
          </a:p>
        </p:txBody>
      </p:sp>
      <p:sp>
        <p:nvSpPr>
          <p:cNvPr id="59" name="Rectangle 58"/>
          <p:cNvSpPr>
            <a:spLocks noChangeArrowheads="1"/>
          </p:cNvSpPr>
          <p:nvPr/>
        </p:nvSpPr>
        <p:spPr bwMode="auto">
          <a:xfrm>
            <a:off x="33158429" y="25936992"/>
            <a:ext cx="10058400" cy="856940"/>
          </a:xfrm>
          <a:prstGeom prst="rect">
            <a:avLst/>
          </a:prstGeom>
          <a:solidFill>
            <a:schemeClr val="accent6">
              <a:lumMod val="75000"/>
            </a:schemeClr>
          </a:solidFill>
          <a:ln w="12700">
            <a:noFill/>
            <a:miter lim="800000"/>
          </a:ln>
        </p:spPr>
        <p:txBody>
          <a:bodyPr wrap="none" lIns="274320" tIns="73152" rIns="274320" bIns="68563" anchor="ctr" anchorCtr="0"/>
          <a:ls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mn-cs"/>
              </a:defRPr>
            </a:lvl9pPr>
          </a:lstStyle>
          <a:p>
            <a:pPr defTabSz="4702810">
              <a:defRPr/>
            </a:pPr>
            <a:r>
              <a:rPr lang="en-US" sz="6000">
                <a:solidFill>
                  <a:schemeClr val="bg1"/>
                </a:solidFill>
                <a:effectLst/>
                <a:latin typeface="Amaranth" panose="02000503050000020004" pitchFamily="2" charset="0"/>
              </a:rPr>
              <a:t>Acknowledgements</a:t>
            </a:r>
            <a:endParaRPr lang="en-US" sz="6000">
              <a:solidFill>
                <a:schemeClr val="bg1"/>
              </a:solidFill>
              <a:effectLst/>
              <a:latin typeface="Amaranth" panose="02000503050000020004" pitchFamily="2" charset="0"/>
            </a:endParaRPr>
          </a:p>
        </p:txBody>
      </p:sp>
      <p:sp>
        <p:nvSpPr>
          <p:cNvPr id="38" name="Text Box 6"/>
          <p:cNvSpPr txBox="1">
            <a:spLocks noChangeArrowheads="1"/>
          </p:cNvSpPr>
          <p:nvPr/>
        </p:nvSpPr>
        <p:spPr bwMode="auto">
          <a:xfrm>
            <a:off x="838282" y="8686721"/>
            <a:ext cx="9601200" cy="3215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a:defPPr>
            <a:lvl1pPr defTabSz="4704080" eaLnBrk="0" hangingPunct="0">
              <a:defRPr sz="9300">
                <a:solidFill>
                  <a:schemeClr val="tx1"/>
                </a:solidFill>
                <a:latin typeface="Arial" panose="020B0604020202020204"/>
              </a:defRPr>
            </a:lvl1pPr>
            <a:lvl2pPr marL="742950" indent="-285750" defTabSz="4704080" eaLnBrk="0" hangingPunct="0">
              <a:defRPr sz="9300">
                <a:solidFill>
                  <a:schemeClr val="tx1"/>
                </a:solidFill>
                <a:latin typeface="Arial" panose="020B0604020202020204"/>
              </a:defRPr>
            </a:lvl2pPr>
            <a:lvl3pPr marL="1143000" indent="-228600" defTabSz="4704080" eaLnBrk="0" hangingPunct="0">
              <a:defRPr sz="9300">
                <a:solidFill>
                  <a:schemeClr val="tx1"/>
                </a:solidFill>
                <a:latin typeface="Arial" panose="020B0604020202020204"/>
              </a:defRPr>
            </a:lvl3pPr>
            <a:lvl4pPr marL="1600200" indent="-228600" defTabSz="4704080" eaLnBrk="0" hangingPunct="0">
              <a:defRPr sz="9300">
                <a:solidFill>
                  <a:schemeClr val="tx1"/>
                </a:solidFill>
                <a:latin typeface="Arial" panose="020B0604020202020204"/>
              </a:defRPr>
            </a:lvl4pPr>
            <a:lvl5pPr marL="2057400" indent="-228600" defTabSz="4704080" eaLnBrk="0" hangingPunct="0">
              <a:defRPr sz="9300">
                <a:solidFill>
                  <a:schemeClr val="tx1"/>
                </a:solidFill>
                <a:latin typeface="Arial" panose="020B0604020202020204"/>
              </a:defRPr>
            </a:lvl5pPr>
            <a:lvl6pPr marL="2514600" indent="-228600" defTabSz="4704080" eaLnBrk="0" fontAlgn="base" hangingPunct="0">
              <a:spcBef>
                <a:spcPct val="0"/>
              </a:spcBef>
              <a:spcAft>
                <a:spcPct val="0"/>
              </a:spcAft>
              <a:defRPr sz="9300">
                <a:solidFill>
                  <a:schemeClr val="tx1"/>
                </a:solidFill>
                <a:latin typeface="Arial" panose="020B0604020202020204"/>
              </a:defRPr>
            </a:lvl6pPr>
            <a:lvl7pPr marL="2971800" indent="-228600" defTabSz="4704080" eaLnBrk="0" fontAlgn="base" hangingPunct="0">
              <a:spcBef>
                <a:spcPct val="0"/>
              </a:spcBef>
              <a:spcAft>
                <a:spcPct val="0"/>
              </a:spcAft>
              <a:defRPr sz="9300">
                <a:solidFill>
                  <a:schemeClr val="tx1"/>
                </a:solidFill>
                <a:latin typeface="Arial" panose="020B0604020202020204"/>
              </a:defRPr>
            </a:lvl7pPr>
            <a:lvl8pPr marL="3429000" indent="-228600" defTabSz="4704080" eaLnBrk="0" fontAlgn="base" hangingPunct="0">
              <a:spcBef>
                <a:spcPct val="0"/>
              </a:spcBef>
              <a:spcAft>
                <a:spcPct val="0"/>
              </a:spcAft>
              <a:defRPr sz="9300">
                <a:solidFill>
                  <a:schemeClr val="tx1"/>
                </a:solidFill>
                <a:latin typeface="Arial" panose="020B0604020202020204"/>
              </a:defRPr>
            </a:lvl8pPr>
            <a:lvl9pPr marL="3886200" indent="-228600" defTabSz="4704080" eaLnBrk="0" fontAlgn="base" hangingPunct="0">
              <a:spcBef>
                <a:spcPct val="0"/>
              </a:spcBef>
              <a:spcAft>
                <a:spcPct val="0"/>
              </a:spcAft>
              <a:defRPr sz="9300">
                <a:solidFill>
                  <a:schemeClr val="tx1"/>
                </a:solidFill>
                <a:latin typeface="Arial" panose="020B0604020202020204"/>
              </a:defRPr>
            </a:lvl9pPr>
          </a:lstStyle>
          <a:p>
            <a:pPr algn="just"/>
            <a:r>
              <a:rPr lang="en-US" sz="4000">
                <a:solidFill>
                  <a:schemeClr val="bg1"/>
                </a:solidFill>
                <a:latin typeface="Calibri" panose="020F0502020204030204" charset="0"/>
                <a:ea typeface="Open Sans" panose="020B0606030504020204" pitchFamily="34" charset="0"/>
                <a:cs typeface="Calibri" panose="020F0502020204030204" charset="0"/>
              </a:rPr>
              <a:t>Developing a solution for Gesture and voice enabled commands for operating Laptops/PCs for frequently used operations such as saving a file, exit application, print command, system shut down etc.</a:t>
            </a:r>
            <a:endParaRPr lang="en-US" sz="4000">
              <a:solidFill>
                <a:schemeClr val="bg1"/>
              </a:solidFill>
              <a:latin typeface="Calibri" panose="020F0502020204030204" charset="0"/>
              <a:ea typeface="Open Sans" panose="020B0606030504020204" pitchFamily="34" charset="0"/>
              <a:cs typeface="Calibri" panose="020F0502020204030204" charset="0"/>
            </a:endParaRPr>
          </a:p>
        </p:txBody>
      </p:sp>
      <p:sp>
        <p:nvSpPr>
          <p:cNvPr id="39" name="Text Box 6"/>
          <p:cNvSpPr txBox="1">
            <a:spLocks noChangeArrowheads="1"/>
          </p:cNvSpPr>
          <p:nvPr/>
        </p:nvSpPr>
        <p:spPr bwMode="auto">
          <a:xfrm>
            <a:off x="900512" y="19264013"/>
            <a:ext cx="9601200" cy="11770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7160" tIns="68580" rIns="137160" bIns="68580">
            <a:spAutoFit/>
          </a:bodyPr>
          <a:lstStyle>
            <a:defPPr>
              <a:defRPr kern="1200"/>
            </a:defPPr>
            <a:lvl1pPr defTabSz="4704080" eaLnBrk="0" hangingPunct="0">
              <a:defRPr sz="9300">
                <a:solidFill>
                  <a:schemeClr val="tx1"/>
                </a:solidFill>
                <a:latin typeface="Arial" panose="020B0604020202020204"/>
              </a:defRPr>
            </a:lvl1pPr>
            <a:lvl2pPr marL="742950" indent="-285750" defTabSz="4704080" eaLnBrk="0" hangingPunct="0">
              <a:defRPr sz="9300">
                <a:solidFill>
                  <a:schemeClr val="tx1"/>
                </a:solidFill>
                <a:latin typeface="Arial" panose="020B0604020202020204"/>
              </a:defRPr>
            </a:lvl2pPr>
            <a:lvl3pPr marL="1143000" indent="-228600" defTabSz="4704080" eaLnBrk="0" hangingPunct="0">
              <a:defRPr sz="9300">
                <a:solidFill>
                  <a:schemeClr val="tx1"/>
                </a:solidFill>
                <a:latin typeface="Arial" panose="020B0604020202020204"/>
              </a:defRPr>
            </a:lvl3pPr>
            <a:lvl4pPr marL="1600200" indent="-228600" defTabSz="4704080" eaLnBrk="0" hangingPunct="0">
              <a:defRPr sz="9300">
                <a:solidFill>
                  <a:schemeClr val="tx1"/>
                </a:solidFill>
                <a:latin typeface="Arial" panose="020B0604020202020204"/>
              </a:defRPr>
            </a:lvl4pPr>
            <a:lvl5pPr marL="2057400" indent="-228600" defTabSz="4704080" eaLnBrk="0" hangingPunct="0">
              <a:defRPr sz="9300">
                <a:solidFill>
                  <a:schemeClr val="tx1"/>
                </a:solidFill>
                <a:latin typeface="Arial" panose="020B0604020202020204"/>
              </a:defRPr>
            </a:lvl5pPr>
            <a:lvl6pPr marL="2514600" indent="-228600" defTabSz="4704080" eaLnBrk="0" fontAlgn="base" hangingPunct="0">
              <a:spcBef>
                <a:spcPct val="0"/>
              </a:spcBef>
              <a:spcAft>
                <a:spcPct val="0"/>
              </a:spcAft>
              <a:defRPr sz="9300">
                <a:solidFill>
                  <a:schemeClr val="tx1"/>
                </a:solidFill>
                <a:latin typeface="Arial" panose="020B0604020202020204"/>
              </a:defRPr>
            </a:lvl6pPr>
            <a:lvl7pPr marL="2971800" indent="-228600" defTabSz="4704080" eaLnBrk="0" fontAlgn="base" hangingPunct="0">
              <a:spcBef>
                <a:spcPct val="0"/>
              </a:spcBef>
              <a:spcAft>
                <a:spcPct val="0"/>
              </a:spcAft>
              <a:defRPr sz="9300">
                <a:solidFill>
                  <a:schemeClr val="tx1"/>
                </a:solidFill>
                <a:latin typeface="Arial" panose="020B0604020202020204"/>
              </a:defRPr>
            </a:lvl7pPr>
            <a:lvl8pPr marL="3429000" indent="-228600" defTabSz="4704080" eaLnBrk="0" fontAlgn="base" hangingPunct="0">
              <a:spcBef>
                <a:spcPct val="0"/>
              </a:spcBef>
              <a:spcAft>
                <a:spcPct val="0"/>
              </a:spcAft>
              <a:defRPr sz="9300">
                <a:solidFill>
                  <a:schemeClr val="tx1"/>
                </a:solidFill>
                <a:latin typeface="Arial" panose="020B0604020202020204"/>
              </a:defRPr>
            </a:lvl8pPr>
            <a:lvl9pPr marL="3886200" indent="-228600" defTabSz="4704080" eaLnBrk="0" fontAlgn="base" hangingPunct="0">
              <a:spcBef>
                <a:spcPct val="0"/>
              </a:spcBef>
              <a:spcAft>
                <a:spcPct val="0"/>
              </a:spcAft>
              <a:defRPr sz="9300">
                <a:solidFill>
                  <a:schemeClr val="tx1"/>
                </a:solidFill>
                <a:latin typeface="Arial" panose="020B0604020202020204"/>
              </a:defRPr>
            </a:lvl9pPr>
          </a:lstStyle>
          <a:p>
            <a:pPr algn="just"/>
            <a:r>
              <a:rPr lang="en-US" sz="4200">
                <a:solidFill>
                  <a:schemeClr val="bg1"/>
                </a:solidFill>
                <a:latin typeface="Calibri" panose="020F0502020204030204" charset="0"/>
                <a:ea typeface="Open Sans" panose="020B0606030504020204" pitchFamily="34" charset="0"/>
                <a:cs typeface="Calibri" panose="020F0502020204030204" charset="0"/>
              </a:rPr>
              <a:t>For any user, authenticated by face recognition, few gestures or voice commands could be defined for frequently used tasks- save, exit, print, screen-lock, screen unlock, system shut down, system restart. Save, print and exit operations are context sensitive meaning that it is applicable for current application. For example if word document is open and the gesture for save is done then the document will saved, if print voice command is given then printer dialog will open etc. Similarly a gesture or a voice command could be defined for close/exit which will close the current application. If no application is opened then it will work as system shut down. It is similar to Alt+F4 key press functionality on windows PC.</a:t>
            </a:r>
            <a:endParaRPr lang="en-US" sz="4200">
              <a:solidFill>
                <a:schemeClr val="bg1"/>
              </a:solidFill>
              <a:latin typeface="Calibri" panose="020F0502020204030204" charset="0"/>
              <a:ea typeface="Open Sans" panose="020B0606030504020204" pitchFamily="34" charset="0"/>
              <a:cs typeface="Calibri" panose="020F0502020204030204" charset="0"/>
            </a:endParaRPr>
          </a:p>
        </p:txBody>
      </p:sp>
      <p:sp>
        <p:nvSpPr>
          <p:cNvPr id="64" name="Text Box 6"/>
          <p:cNvSpPr txBox="1">
            <a:spLocks noChangeArrowheads="1"/>
          </p:cNvSpPr>
          <p:nvPr/>
        </p:nvSpPr>
        <p:spPr bwMode="auto">
          <a:xfrm>
            <a:off x="12077065" y="8714105"/>
            <a:ext cx="20088860" cy="2349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7160" tIns="68580" rIns="137160" bIns="68580">
            <a:spAutoFit/>
          </a:bodyPr>
          <a:lstStyle>
            <a:defPPr>
              <a:defRPr kern="1200"/>
            </a:defPPr>
            <a:lvl1pPr defTabSz="4704080" eaLnBrk="0" hangingPunct="0">
              <a:defRPr sz="9300">
                <a:solidFill>
                  <a:schemeClr val="tx1"/>
                </a:solidFill>
                <a:latin typeface="Arial" panose="020B0604020202020204"/>
              </a:defRPr>
            </a:lvl1pPr>
            <a:lvl2pPr marL="742950" indent="-285750" defTabSz="4704080" eaLnBrk="0" hangingPunct="0">
              <a:defRPr sz="9300">
                <a:solidFill>
                  <a:schemeClr val="tx1"/>
                </a:solidFill>
                <a:latin typeface="Arial" panose="020B0604020202020204"/>
              </a:defRPr>
            </a:lvl2pPr>
            <a:lvl3pPr marL="1143000" indent="-228600" defTabSz="4704080" eaLnBrk="0" hangingPunct="0">
              <a:defRPr sz="9300">
                <a:solidFill>
                  <a:schemeClr val="tx1"/>
                </a:solidFill>
                <a:latin typeface="Arial" panose="020B0604020202020204"/>
              </a:defRPr>
            </a:lvl3pPr>
            <a:lvl4pPr marL="1600200" indent="-228600" defTabSz="4704080" eaLnBrk="0" hangingPunct="0">
              <a:defRPr sz="9300">
                <a:solidFill>
                  <a:schemeClr val="tx1"/>
                </a:solidFill>
                <a:latin typeface="Arial" panose="020B0604020202020204"/>
              </a:defRPr>
            </a:lvl4pPr>
            <a:lvl5pPr marL="2057400" indent="-228600" defTabSz="4704080" eaLnBrk="0" hangingPunct="0">
              <a:defRPr sz="9300">
                <a:solidFill>
                  <a:schemeClr val="tx1"/>
                </a:solidFill>
                <a:latin typeface="Arial" panose="020B0604020202020204"/>
              </a:defRPr>
            </a:lvl5pPr>
            <a:lvl6pPr marL="2514600" indent="-228600" defTabSz="4704080" eaLnBrk="0" fontAlgn="base" hangingPunct="0">
              <a:spcBef>
                <a:spcPct val="0"/>
              </a:spcBef>
              <a:spcAft>
                <a:spcPct val="0"/>
              </a:spcAft>
              <a:defRPr sz="9300">
                <a:solidFill>
                  <a:schemeClr val="tx1"/>
                </a:solidFill>
                <a:latin typeface="Arial" panose="020B0604020202020204"/>
              </a:defRPr>
            </a:lvl6pPr>
            <a:lvl7pPr marL="2971800" indent="-228600" defTabSz="4704080" eaLnBrk="0" fontAlgn="base" hangingPunct="0">
              <a:spcBef>
                <a:spcPct val="0"/>
              </a:spcBef>
              <a:spcAft>
                <a:spcPct val="0"/>
              </a:spcAft>
              <a:defRPr sz="9300">
                <a:solidFill>
                  <a:schemeClr val="tx1"/>
                </a:solidFill>
                <a:latin typeface="Arial" panose="020B0604020202020204"/>
              </a:defRPr>
            </a:lvl7pPr>
            <a:lvl8pPr marL="3429000" indent="-228600" defTabSz="4704080" eaLnBrk="0" fontAlgn="base" hangingPunct="0">
              <a:spcBef>
                <a:spcPct val="0"/>
              </a:spcBef>
              <a:spcAft>
                <a:spcPct val="0"/>
              </a:spcAft>
              <a:defRPr sz="9300">
                <a:solidFill>
                  <a:schemeClr val="tx1"/>
                </a:solidFill>
                <a:latin typeface="Arial" panose="020B0604020202020204"/>
              </a:defRPr>
            </a:lvl8pPr>
            <a:lvl9pPr marL="3886200" indent="-228600" defTabSz="4704080" eaLnBrk="0" fontAlgn="base" hangingPunct="0">
              <a:spcBef>
                <a:spcPct val="0"/>
              </a:spcBef>
              <a:spcAft>
                <a:spcPct val="0"/>
              </a:spcAft>
              <a:defRPr sz="9300">
                <a:solidFill>
                  <a:schemeClr val="tx1"/>
                </a:solidFill>
                <a:latin typeface="Arial" panose="020B0604020202020204"/>
              </a:defRPr>
            </a:lvl9pPr>
          </a:lstStyle>
          <a:p>
            <a:pPr marL="114300" indent="0">
              <a:buNone/>
            </a:pPr>
            <a:r>
              <a:rPr lang="en-US" sz="2400" b="1" dirty="0">
                <a:solidFill>
                  <a:schemeClr val="bg1"/>
                </a:solidFill>
                <a:latin typeface="Calibri" panose="020F0502020204030204" charset="0"/>
                <a:cs typeface="Calibri" panose="020F0502020204030204" charset="0"/>
                <a:sym typeface="+mn-ea"/>
              </a:rPr>
              <a:t>PROPOSED ALGORITHM </a:t>
            </a:r>
            <a:endParaRPr lang="en-US" sz="2400" b="1" dirty="0">
              <a:solidFill>
                <a:schemeClr val="bg1"/>
              </a:solidFill>
              <a:latin typeface="Calibri" panose="020F0502020204030204" charset="0"/>
              <a:cs typeface="Calibri" panose="020F0502020204030204" charset="0"/>
              <a:sym typeface="+mn-ea"/>
            </a:endParaRPr>
          </a:p>
          <a:p>
            <a:pPr marL="114300" indent="0">
              <a:buNone/>
            </a:pPr>
            <a:endParaRPr lang="en-US" sz="2400" dirty="0">
              <a:solidFill>
                <a:schemeClr val="bg1"/>
              </a:solidFill>
              <a:latin typeface="Calibri" panose="020F0502020204030204" charset="0"/>
              <a:cs typeface="Calibri" panose="020F0502020204030204" charset="0"/>
            </a:endParaRPr>
          </a:p>
          <a:p>
            <a:pPr marL="628650" indent="-514350">
              <a:buAutoNum type="arabicParenR"/>
            </a:pPr>
            <a:r>
              <a:rPr lang="en-US" sz="3000" b="1" dirty="0">
                <a:solidFill>
                  <a:schemeClr val="bg1"/>
                </a:solidFill>
                <a:latin typeface="Calibri" panose="020F0502020204030204" charset="0"/>
                <a:cs typeface="Calibri" panose="020F0502020204030204" charset="0"/>
                <a:sym typeface="+mn-ea"/>
              </a:rPr>
              <a:t>Initialization of Camera</a:t>
            </a:r>
            <a:r>
              <a:rPr lang="en-US" sz="3000" dirty="0">
                <a:solidFill>
                  <a:schemeClr val="bg1"/>
                </a:solidFill>
                <a:latin typeface="Calibri" panose="020F0502020204030204" charset="0"/>
                <a:cs typeface="Calibri" panose="020F0502020204030204" charset="0"/>
                <a:sym typeface="+mn-ea"/>
              </a:rPr>
              <a:t>: The camera is utilized through an image as the user's finger moves in the camera window, it is essential to correlate the resolution of the system screen with the resolution of the camera window being used. So, it becomes important to determine how many pixels are moved on the actual screen if the user moves by 1 pixel in the camera window. </a:t>
            </a:r>
            <a:endParaRPr lang="en-US" sz="3000" dirty="0">
              <a:solidFill>
                <a:schemeClr val="bg1"/>
              </a:solidFill>
              <a:latin typeface="Calibri" panose="020F0502020204030204" charset="0"/>
              <a:cs typeface="Calibri" panose="020F0502020204030204" charset="0"/>
            </a:endParaRPr>
          </a:p>
          <a:p>
            <a:pPr marL="628650" indent="-514350">
              <a:buAutoNum type="arabicParenR"/>
            </a:pPr>
            <a:r>
              <a:rPr lang="en-US" sz="3000" b="1" dirty="0">
                <a:solidFill>
                  <a:schemeClr val="bg1"/>
                </a:solidFill>
                <a:latin typeface="Calibri" panose="020F0502020204030204" charset="0"/>
                <a:cs typeface="Calibri" panose="020F0502020204030204" charset="0"/>
                <a:sym typeface="+mn-ea"/>
              </a:rPr>
              <a:t>Mapping and Extraction of all Hand Gestures</a:t>
            </a:r>
            <a:r>
              <a:rPr lang="en-US" sz="3000" dirty="0">
                <a:solidFill>
                  <a:schemeClr val="bg1"/>
                </a:solidFill>
                <a:latin typeface="Calibri" panose="020F0502020204030204" charset="0"/>
                <a:cs typeface="Calibri" panose="020F0502020204030204" charset="0"/>
                <a:sym typeface="+mn-ea"/>
              </a:rPr>
              <a:t>: All the different gestures are going to be used acquisition toolkit in order to capture the user's moving finger. A minimum of 15 frames per second must be the camera's capture rate.</a:t>
            </a:r>
            <a:endParaRPr lang="en-US" sz="3000" dirty="0">
              <a:solidFill>
                <a:schemeClr val="bg1"/>
              </a:solidFill>
              <a:latin typeface="Calibri" panose="020F0502020204030204" charset="0"/>
              <a:cs typeface="Calibri" panose="020F0502020204030204" charset="0"/>
              <a:sym typeface="+mn-ea"/>
            </a:endParaRPr>
          </a:p>
          <a:p>
            <a:pPr marL="571500" indent="-457200">
              <a:lnSpc>
                <a:spcPct val="100000"/>
              </a:lnSpc>
              <a:buAutoNum type="arabicParenR" startAt="3"/>
            </a:pPr>
            <a:r>
              <a:rPr lang="en-US" sz="3000" b="1" dirty="0">
                <a:solidFill>
                  <a:schemeClr val="bg1"/>
                </a:solidFill>
                <a:latin typeface="Calibri" panose="020F0502020204030204" charset="0"/>
                <a:cs typeface="Calibri" panose="020F0502020204030204" charset="0"/>
                <a:sym typeface="+mn-ea"/>
              </a:rPr>
              <a:t>Co-relating the Resolution of the Camera Window and Screen</a:t>
            </a:r>
            <a:r>
              <a:rPr lang="en-US" sz="3000" dirty="0">
                <a:solidFill>
                  <a:schemeClr val="bg1"/>
                </a:solidFill>
                <a:latin typeface="Calibri" panose="020F0502020204030204" charset="0"/>
                <a:cs typeface="Calibri" panose="020F0502020204030204" charset="0"/>
                <a:sym typeface="+mn-ea"/>
              </a:rPr>
              <a:t>: Because the cursor will move across the entire screen are allocated binary numbers for mapping. </a:t>
            </a:r>
            <a:r>
              <a:rPr lang="en-US" sz="3000" dirty="0" err="1">
                <a:solidFill>
                  <a:schemeClr val="bg1"/>
                </a:solidFill>
                <a:latin typeface="Calibri" panose="020F0502020204030204" charset="0"/>
                <a:cs typeface="Calibri" panose="020F0502020204030204" charset="0"/>
                <a:sym typeface="+mn-ea"/>
              </a:rPr>
              <a:t>Mediapipe</a:t>
            </a:r>
            <a:r>
              <a:rPr lang="en-US" sz="3000" dirty="0">
                <a:solidFill>
                  <a:schemeClr val="bg1"/>
                </a:solidFill>
                <a:latin typeface="Calibri" panose="020F0502020204030204" charset="0"/>
                <a:cs typeface="Calibri" panose="020F0502020204030204" charset="0"/>
                <a:sym typeface="+mn-ea"/>
              </a:rPr>
              <a:t> package is used for extraction of different landmarks of the hand which is used to recognize gestures. Hand detection is done by the subtraction method which is easy and effective to detect the hand region from the original image. The binary numbers given are useful in finger and palm segmentation. </a:t>
            </a:r>
            <a:endParaRPr lang="en-US" sz="3000" dirty="0">
              <a:solidFill>
                <a:schemeClr val="bg1"/>
              </a:solidFill>
              <a:latin typeface="Calibri" panose="020F0502020204030204" charset="0"/>
              <a:cs typeface="Calibri" panose="020F0502020204030204" charset="0"/>
            </a:endParaRPr>
          </a:p>
          <a:p>
            <a:pPr marL="571500" indent="-457200">
              <a:lnSpc>
                <a:spcPct val="100000"/>
              </a:lnSpc>
              <a:buAutoNum type="arabicParenR" startAt="3"/>
            </a:pPr>
            <a:r>
              <a:rPr lang="en-US" sz="3000" b="1" dirty="0">
                <a:solidFill>
                  <a:schemeClr val="bg1"/>
                </a:solidFill>
                <a:latin typeface="Calibri" panose="020F0502020204030204" charset="0"/>
                <a:cs typeface="Calibri" panose="020F0502020204030204" charset="0"/>
                <a:sym typeface="+mn-ea"/>
              </a:rPr>
              <a:t>Recognition and Execution of Hand Gestures</a:t>
            </a:r>
            <a:r>
              <a:rPr lang="en-US" sz="3000" dirty="0">
                <a:solidFill>
                  <a:schemeClr val="bg1"/>
                </a:solidFill>
                <a:latin typeface="Calibri" panose="020F0502020204030204" charset="0"/>
                <a:cs typeface="Calibri" panose="020F0502020204030204" charset="0"/>
                <a:sym typeface="+mn-ea"/>
              </a:rPr>
              <a:t>: Finally, after successful mapping and extraction of different landmarks of the hand meaningful hand gestures are recognized and executed. This is done with the help of both OpenCV and </a:t>
            </a:r>
            <a:r>
              <a:rPr lang="en-US" sz="3000" dirty="0" err="1">
                <a:solidFill>
                  <a:schemeClr val="bg1"/>
                </a:solidFill>
                <a:latin typeface="Calibri" panose="020F0502020204030204" charset="0"/>
                <a:cs typeface="Calibri" panose="020F0502020204030204" charset="0"/>
                <a:sym typeface="+mn-ea"/>
              </a:rPr>
              <a:t>Mediapipe</a:t>
            </a:r>
            <a:r>
              <a:rPr lang="en-US" sz="3000" dirty="0">
                <a:solidFill>
                  <a:schemeClr val="bg1"/>
                </a:solidFill>
                <a:latin typeface="Calibri" panose="020F0502020204030204" charset="0"/>
                <a:cs typeface="Calibri" panose="020F0502020204030204" charset="0"/>
                <a:sym typeface="+mn-ea"/>
              </a:rPr>
              <a:t> modules. Depending on how many and what kinds of fingers are found, hand gestures can be anticipated. What fingers are detected depends on the content of the fingers. For example, if five fingers are detected it is classified as a neutral gesture, if two fingers are detected it is classified as a move cursor gesture, if the right finger is pulled down it is classified as a right click, etc.</a:t>
            </a:r>
            <a:endParaRPr lang="en-US" sz="3000" dirty="0">
              <a:solidFill>
                <a:schemeClr val="bg1"/>
              </a:solidFill>
              <a:latin typeface="Calibri" panose="020F0502020204030204" charset="0"/>
              <a:cs typeface="Calibri" panose="020F0502020204030204" charset="0"/>
              <a:sym typeface="+mn-ea"/>
            </a:endParaRPr>
          </a:p>
          <a:p>
            <a:pPr marL="571500" indent="-457200">
              <a:lnSpc>
                <a:spcPct val="100000"/>
              </a:lnSpc>
              <a:buAutoNum type="arabicParenR" startAt="3"/>
            </a:pPr>
            <a:endParaRPr lang="en-US" sz="3000" dirty="0">
              <a:solidFill>
                <a:schemeClr val="bg1"/>
              </a:solidFill>
              <a:latin typeface="Calibri" panose="020F0502020204030204" charset="0"/>
              <a:cs typeface="Calibri" panose="020F0502020204030204" charset="0"/>
              <a:sym typeface="+mn-ea"/>
            </a:endParaRPr>
          </a:p>
          <a:p>
            <a:pPr marL="571500" indent="-457200">
              <a:lnSpc>
                <a:spcPct val="100000"/>
              </a:lnSpc>
              <a:buAutoNum type="arabicParenR" startAt="3"/>
            </a:pPr>
            <a:endParaRPr lang="en-US" sz="3000" dirty="0">
              <a:solidFill>
                <a:schemeClr val="bg1"/>
              </a:solidFill>
              <a:latin typeface="Calibri" panose="020F0502020204030204" charset="0"/>
              <a:cs typeface="Calibri" panose="020F0502020204030204" charset="0"/>
              <a:sym typeface="+mn-ea"/>
            </a:endParaRPr>
          </a:p>
          <a:p>
            <a:pPr marL="571500" indent="-457200">
              <a:lnSpc>
                <a:spcPct val="100000"/>
              </a:lnSpc>
              <a:buAutoNum type="arabicParenR" startAt="3"/>
            </a:pPr>
            <a:endParaRPr lang="en-US" sz="3000" dirty="0">
              <a:solidFill>
                <a:schemeClr val="bg1"/>
              </a:solidFill>
              <a:latin typeface="Calibri" panose="020F0502020204030204" charset="0"/>
              <a:cs typeface="Calibri" panose="020F0502020204030204" charset="0"/>
              <a:sym typeface="+mn-ea"/>
            </a:endParaRPr>
          </a:p>
          <a:p>
            <a:pPr marL="571500" indent="-457200">
              <a:lnSpc>
                <a:spcPct val="100000"/>
              </a:lnSpc>
              <a:buAutoNum type="arabicParenR" startAt="3"/>
            </a:pPr>
            <a:endParaRPr lang="en-US" sz="3000" dirty="0">
              <a:solidFill>
                <a:schemeClr val="bg1"/>
              </a:solidFill>
              <a:latin typeface="Calibri" panose="020F0502020204030204" charset="0"/>
              <a:cs typeface="Calibri" panose="020F0502020204030204" charset="0"/>
              <a:sym typeface="+mn-ea"/>
            </a:endParaRPr>
          </a:p>
          <a:p>
            <a:pPr marL="571500" indent="-457200">
              <a:lnSpc>
                <a:spcPct val="100000"/>
              </a:lnSpc>
              <a:buAutoNum type="arabicParenR" startAt="3"/>
            </a:pPr>
            <a:endParaRPr lang="en-US" sz="3000" dirty="0">
              <a:solidFill>
                <a:schemeClr val="bg1"/>
              </a:solidFill>
              <a:latin typeface="Calibri" panose="020F0502020204030204" charset="0"/>
              <a:cs typeface="Calibri" panose="020F0502020204030204" charset="0"/>
              <a:sym typeface="+mn-ea"/>
            </a:endParaRPr>
          </a:p>
          <a:p>
            <a:pPr marL="571500" indent="-457200">
              <a:lnSpc>
                <a:spcPct val="100000"/>
              </a:lnSpc>
              <a:buAutoNum type="arabicParenR" startAt="3"/>
            </a:pPr>
            <a:endParaRPr lang="en-US" sz="3000" dirty="0">
              <a:solidFill>
                <a:schemeClr val="bg1"/>
              </a:solidFill>
              <a:latin typeface="Calibri" panose="020F0502020204030204" charset="0"/>
              <a:cs typeface="Calibri" panose="020F0502020204030204" charset="0"/>
              <a:sym typeface="+mn-ea"/>
            </a:endParaRPr>
          </a:p>
          <a:p>
            <a:pPr marL="571500" indent="-457200">
              <a:lnSpc>
                <a:spcPct val="100000"/>
              </a:lnSpc>
              <a:buAutoNum type="arabicParenR" startAt="3"/>
            </a:pPr>
            <a:endParaRPr lang="en-US" sz="3000" dirty="0">
              <a:solidFill>
                <a:schemeClr val="bg1"/>
              </a:solidFill>
              <a:latin typeface="Calibri" panose="020F0502020204030204" charset="0"/>
              <a:cs typeface="Calibri" panose="020F0502020204030204" charset="0"/>
              <a:sym typeface="+mn-ea"/>
            </a:endParaRPr>
          </a:p>
          <a:p>
            <a:pPr marL="571500" indent="-457200">
              <a:lnSpc>
                <a:spcPct val="100000"/>
              </a:lnSpc>
              <a:buAutoNum type="arabicParenR" startAt="3"/>
            </a:pPr>
            <a:endParaRPr lang="en-US" sz="3000" dirty="0">
              <a:solidFill>
                <a:schemeClr val="bg1"/>
              </a:solidFill>
              <a:latin typeface="Calibri" panose="020F0502020204030204" charset="0"/>
              <a:cs typeface="Calibri" panose="020F0502020204030204" charset="0"/>
              <a:sym typeface="+mn-ea"/>
            </a:endParaRPr>
          </a:p>
          <a:p>
            <a:pPr marL="571500" indent="-457200">
              <a:lnSpc>
                <a:spcPct val="100000"/>
              </a:lnSpc>
              <a:buAutoNum type="arabicParenR" startAt="3"/>
            </a:pPr>
            <a:endParaRPr lang="en-US" sz="3000" dirty="0">
              <a:solidFill>
                <a:schemeClr val="bg1"/>
              </a:solidFill>
              <a:latin typeface="Calibri" panose="020F0502020204030204" charset="0"/>
              <a:cs typeface="Calibri" panose="020F0502020204030204" charset="0"/>
              <a:sym typeface="+mn-ea"/>
            </a:endParaRPr>
          </a:p>
          <a:p>
            <a:pPr marL="571500" indent="-457200">
              <a:lnSpc>
                <a:spcPct val="100000"/>
              </a:lnSpc>
              <a:buAutoNum type="arabicParenR" startAt="3"/>
            </a:pPr>
            <a:endParaRPr lang="en-US" sz="3000" dirty="0">
              <a:solidFill>
                <a:schemeClr val="bg1"/>
              </a:solidFill>
              <a:latin typeface="Calibri" panose="020F0502020204030204" charset="0"/>
              <a:cs typeface="Calibri" panose="020F0502020204030204" charset="0"/>
              <a:sym typeface="+mn-ea"/>
            </a:endParaRPr>
          </a:p>
          <a:p>
            <a:pPr marL="114300" indent="0">
              <a:lnSpc>
                <a:spcPct val="100000"/>
              </a:lnSpc>
              <a:buNone/>
            </a:pPr>
            <a:endParaRPr lang="en-US" sz="3000" dirty="0">
              <a:solidFill>
                <a:schemeClr val="bg1"/>
              </a:solidFill>
              <a:latin typeface="Calibri" panose="020F0502020204030204" charset="0"/>
              <a:cs typeface="Calibri" panose="020F0502020204030204" charset="0"/>
              <a:sym typeface="+mn-ea"/>
            </a:endParaRPr>
          </a:p>
          <a:p>
            <a:pPr marL="114300" indent="0" algn="l" fontAlgn="base">
              <a:buNone/>
            </a:pPr>
            <a:r>
              <a:rPr lang="en-IN" altLang="en-US" sz="3000" b="1" dirty="0">
                <a:solidFill>
                  <a:schemeClr val="bg1"/>
                </a:solidFill>
                <a:effectLst/>
                <a:latin typeface="Calibri" panose="020F0502020204030204" charset="0"/>
                <a:cs typeface="Calibri" panose="020F0502020204030204" charset="0"/>
                <a:sym typeface="+mn-ea"/>
              </a:rPr>
              <a:t> </a:t>
            </a:r>
            <a:endParaRPr lang="en-IN" altLang="en-US" sz="3000" b="1" dirty="0">
              <a:solidFill>
                <a:schemeClr val="bg1"/>
              </a:solidFill>
              <a:effectLst/>
              <a:latin typeface="Calibri" panose="020F0502020204030204" charset="0"/>
              <a:cs typeface="Calibri" panose="020F0502020204030204" charset="0"/>
              <a:sym typeface="+mn-ea"/>
            </a:endParaRPr>
          </a:p>
          <a:p>
            <a:pPr marL="114300" indent="0" algn="l" fontAlgn="base">
              <a:buNone/>
            </a:pPr>
            <a:endParaRPr lang="en-IN" altLang="en-US" sz="3000" b="1" dirty="0">
              <a:solidFill>
                <a:schemeClr val="bg1"/>
              </a:solidFill>
              <a:effectLst/>
              <a:latin typeface="Calibri" panose="020F0502020204030204" charset="0"/>
              <a:cs typeface="Calibri" panose="020F0502020204030204" charset="0"/>
              <a:sym typeface="+mn-ea"/>
            </a:endParaRPr>
          </a:p>
          <a:p>
            <a:pPr marL="114300" indent="0" algn="l" fontAlgn="base">
              <a:buNone/>
            </a:pPr>
            <a:endParaRPr lang="en-IN" altLang="en-US" sz="3000" b="1" dirty="0">
              <a:solidFill>
                <a:schemeClr val="bg1"/>
              </a:solidFill>
              <a:effectLst/>
              <a:latin typeface="Calibri" panose="020F0502020204030204" charset="0"/>
              <a:cs typeface="Calibri" panose="020F0502020204030204" charset="0"/>
              <a:sym typeface="+mn-ea"/>
            </a:endParaRPr>
          </a:p>
          <a:p>
            <a:pPr marL="114300" indent="0" algn="l" fontAlgn="base">
              <a:buNone/>
            </a:pPr>
            <a:endParaRPr lang="en-US" sz="3000" b="1" dirty="0">
              <a:solidFill>
                <a:schemeClr val="bg1"/>
              </a:solidFill>
              <a:latin typeface="Calibri" panose="020F0502020204030204" charset="0"/>
              <a:cs typeface="Calibri" panose="020F0502020204030204" charset="0"/>
              <a:sym typeface="+mn-ea"/>
            </a:endParaRPr>
          </a:p>
          <a:p>
            <a:pPr marL="114300" indent="0" algn="l" fontAlgn="base">
              <a:buNone/>
            </a:pPr>
            <a:r>
              <a:rPr lang="en-US" sz="3000" b="1" dirty="0">
                <a:solidFill>
                  <a:schemeClr val="bg1"/>
                </a:solidFill>
                <a:latin typeface="Calibri" panose="020F0502020204030204" charset="0"/>
                <a:cs typeface="Calibri" panose="020F0502020204030204" charset="0"/>
                <a:sym typeface="+mn-ea"/>
              </a:rPr>
              <a:t>IMPLEMENTATION </a:t>
            </a:r>
            <a:endParaRPr lang="en-US" sz="3000" b="1" dirty="0">
              <a:solidFill>
                <a:schemeClr val="bg1"/>
              </a:solidFill>
              <a:latin typeface="Calibri" panose="020F0502020204030204" charset="0"/>
              <a:cs typeface="Calibri" panose="020F0502020204030204" charset="0"/>
            </a:endParaRPr>
          </a:p>
          <a:p>
            <a:pPr indent="0" algn="l" fontAlgn="base">
              <a:buFont typeface="Wingdings" panose="05000000000000000000" pitchFamily="2" charset="2"/>
              <a:buNone/>
            </a:pPr>
            <a:r>
              <a:rPr lang="en-US" sz="3000" b="1" dirty="0">
                <a:solidFill>
                  <a:schemeClr val="bg1"/>
                </a:solidFill>
                <a:latin typeface="Calibri" panose="020F0502020204030204" charset="0"/>
                <a:cs typeface="Calibri" panose="020F0502020204030204" charset="0"/>
                <a:sym typeface="+mn-ea"/>
              </a:rPr>
              <a:t>Camera</a:t>
            </a:r>
            <a:r>
              <a:rPr lang="en-US" sz="3000" dirty="0">
                <a:solidFill>
                  <a:schemeClr val="bg1"/>
                </a:solidFill>
                <a:latin typeface="Calibri" panose="020F0502020204030204" charset="0"/>
                <a:cs typeface="Calibri" panose="020F0502020204030204" charset="0"/>
                <a:sym typeface="+mn-ea"/>
              </a:rPr>
              <a:t>: Using the Python computer vision library OpenCV, the video capture object is created, and the webcam will begin to capture video. The webcam then captures the frames and passes the ones to the AI virtual machine. </a:t>
            </a:r>
            <a:endParaRPr lang="en-US" sz="3000" dirty="0">
              <a:solidFill>
                <a:schemeClr val="bg1"/>
              </a:solidFill>
              <a:latin typeface="Calibri" panose="020F0502020204030204" charset="0"/>
              <a:cs typeface="Calibri" panose="020F0502020204030204" charset="0"/>
            </a:endParaRPr>
          </a:p>
          <a:p>
            <a:pPr marL="114300" indent="0">
              <a:buNone/>
            </a:pPr>
            <a:endParaRPr lang="en-US" sz="3000" dirty="0">
              <a:solidFill>
                <a:schemeClr val="bg1"/>
              </a:solidFill>
              <a:latin typeface="Calibri" panose="020F0502020204030204" charset="0"/>
              <a:cs typeface="Calibri" panose="020F0502020204030204" charset="0"/>
            </a:endParaRPr>
          </a:p>
          <a:p>
            <a:pPr indent="0" algn="l" fontAlgn="base">
              <a:buFont typeface="Wingdings" panose="05000000000000000000" pitchFamily="2" charset="2"/>
              <a:buNone/>
            </a:pPr>
            <a:r>
              <a:rPr lang="en-US" sz="3000" b="1" dirty="0">
                <a:solidFill>
                  <a:schemeClr val="bg1"/>
                </a:solidFill>
                <a:latin typeface="Calibri" panose="020F0502020204030204" charset="0"/>
                <a:cs typeface="Calibri" panose="020F0502020204030204" charset="0"/>
                <a:sym typeface="+mn-ea"/>
              </a:rPr>
              <a:t>Video Capture</a:t>
            </a:r>
            <a:r>
              <a:rPr lang="en-US" sz="3000" dirty="0">
                <a:solidFill>
                  <a:schemeClr val="bg1"/>
                </a:solidFill>
                <a:latin typeface="Calibri" panose="020F0502020204030204" charset="0"/>
                <a:cs typeface="Calibri" panose="020F0502020204030204" charset="0"/>
                <a:sym typeface="+mn-ea"/>
              </a:rPr>
              <a:t>: It basically captures an image of a finger, which one is up, and based on the information found in the library it performs the mouse functionality accordingly. </a:t>
            </a:r>
            <a:endParaRPr lang="en-US" sz="3000" dirty="0">
              <a:solidFill>
                <a:schemeClr val="bg1"/>
              </a:solidFill>
              <a:latin typeface="Calibri" panose="020F0502020204030204" charset="0"/>
              <a:cs typeface="Calibri" panose="020F0502020204030204" charset="0"/>
            </a:endParaRPr>
          </a:p>
          <a:p>
            <a:pPr marL="114300" indent="0">
              <a:buNone/>
            </a:pPr>
            <a:endParaRPr lang="en-US" sz="3000" dirty="0">
              <a:solidFill>
                <a:schemeClr val="bg1"/>
              </a:solidFill>
              <a:latin typeface="Calibri" panose="020F0502020204030204" charset="0"/>
              <a:cs typeface="Calibri" panose="020F0502020204030204" charset="0"/>
            </a:endParaRPr>
          </a:p>
          <a:p>
            <a:pPr indent="0" algn="l" fontAlgn="base">
              <a:buFont typeface="Wingdings" panose="05000000000000000000" pitchFamily="2" charset="2"/>
              <a:buNone/>
            </a:pPr>
            <a:r>
              <a:rPr lang="en-US" sz="3000" b="1" dirty="0">
                <a:solidFill>
                  <a:schemeClr val="bg1"/>
                </a:solidFill>
                <a:latin typeface="Calibri" panose="020F0502020204030204" charset="0"/>
                <a:cs typeface="Calibri" panose="020F0502020204030204" charset="0"/>
                <a:sym typeface="+mn-ea"/>
              </a:rPr>
              <a:t>Hand Movement</a:t>
            </a:r>
            <a:r>
              <a:rPr lang="en-US" sz="3000" dirty="0">
                <a:solidFill>
                  <a:schemeClr val="bg1"/>
                </a:solidFill>
                <a:latin typeface="Calibri" panose="020F0502020204030204" charset="0"/>
                <a:cs typeface="Calibri" panose="020F0502020204030204" charset="0"/>
                <a:sym typeface="+mn-ea"/>
              </a:rPr>
              <a:t>: Mouse Features Using Computer Vision to Determine Hand Gestures and Hand Tip Detection Cursor Moving: the index and middle fingers are up for the Moving Function.</a:t>
            </a:r>
            <a:endParaRPr lang="en-US" sz="3000" dirty="0">
              <a:solidFill>
                <a:schemeClr val="bg1"/>
              </a:solidFill>
              <a:latin typeface="Calibri" panose="020F0502020204030204" charset="0"/>
              <a:cs typeface="Calibri" panose="020F0502020204030204" charset="0"/>
              <a:sym typeface="+mn-ea"/>
            </a:endParaRPr>
          </a:p>
          <a:p>
            <a:pPr indent="0" algn="l" fontAlgn="base">
              <a:buFont typeface="Wingdings" panose="05000000000000000000" pitchFamily="2" charset="2"/>
              <a:buNone/>
            </a:pPr>
            <a:r>
              <a:rPr lang="en-US" sz="3000" b="1" dirty="0">
                <a:solidFill>
                  <a:schemeClr val="bg1"/>
                </a:solidFill>
                <a:latin typeface="Calibri" panose="020F0502020204030204" charset="0"/>
                <a:cs typeface="Calibri" panose="020F0502020204030204" charset="0"/>
                <a:sym typeface="+mn-ea"/>
              </a:rPr>
              <a:t>Left Button Click</a:t>
            </a:r>
            <a:r>
              <a:rPr lang="en-US" sz="3000" dirty="0">
                <a:solidFill>
                  <a:schemeClr val="bg1"/>
                </a:solidFill>
                <a:latin typeface="Calibri" panose="020F0502020204030204" charset="0"/>
                <a:cs typeface="Calibri" panose="020F0502020204030204" charset="0"/>
                <a:sym typeface="+mn-ea"/>
              </a:rPr>
              <a:t>: Left button click is made possible by wide opening the index finger and dragging it onto the file or folder. </a:t>
            </a:r>
            <a:endParaRPr lang="en-US" sz="3000" dirty="0">
              <a:solidFill>
                <a:schemeClr val="bg1"/>
              </a:solidFill>
              <a:latin typeface="Calibri" panose="020F0502020204030204" charset="0"/>
              <a:cs typeface="Calibri" panose="020F0502020204030204" charset="0"/>
            </a:endParaRPr>
          </a:p>
          <a:p>
            <a:pPr marL="114300" indent="0">
              <a:buNone/>
            </a:pPr>
            <a:endParaRPr lang="en-US" sz="3000" dirty="0">
              <a:solidFill>
                <a:schemeClr val="bg1"/>
              </a:solidFill>
              <a:latin typeface="Calibri" panose="020F0502020204030204" charset="0"/>
              <a:cs typeface="Calibri" panose="020F0502020204030204" charset="0"/>
            </a:endParaRPr>
          </a:p>
          <a:p>
            <a:pPr indent="0" algn="l" fontAlgn="base">
              <a:buFont typeface="Wingdings" panose="05000000000000000000" pitchFamily="2" charset="2"/>
              <a:buNone/>
            </a:pPr>
            <a:r>
              <a:rPr lang="en-US" sz="3000" b="1" dirty="0">
                <a:solidFill>
                  <a:schemeClr val="bg1"/>
                </a:solidFill>
                <a:latin typeface="Calibri" panose="020F0502020204030204" charset="0"/>
                <a:cs typeface="Calibri" panose="020F0502020204030204" charset="0"/>
                <a:sym typeface="+mn-ea"/>
              </a:rPr>
              <a:t>Right Button Click</a:t>
            </a:r>
            <a:r>
              <a:rPr lang="en-US" sz="3000" dirty="0">
                <a:solidFill>
                  <a:schemeClr val="bg1"/>
                </a:solidFill>
                <a:latin typeface="Calibri" panose="020F0502020204030204" charset="0"/>
                <a:cs typeface="Calibri" panose="020F0502020204030204" charset="0"/>
                <a:sym typeface="+mn-ea"/>
              </a:rPr>
              <a:t>: Wide opening the middle finger and dragging it onto the file or folder to explore more activities on it enables the right button to click.</a:t>
            </a:r>
            <a:endParaRPr lang="en-US" sz="3000" dirty="0">
              <a:solidFill>
                <a:schemeClr val="bg1"/>
              </a:solidFill>
              <a:latin typeface="Calibri" panose="020F0502020204030204" charset="0"/>
              <a:cs typeface="Calibri" panose="020F0502020204030204" charset="0"/>
            </a:endParaRPr>
          </a:p>
          <a:p>
            <a:pPr marL="114300" indent="0">
              <a:buNone/>
            </a:pPr>
            <a:endParaRPr lang="en-US" sz="3000" dirty="0">
              <a:solidFill>
                <a:schemeClr val="bg1"/>
              </a:solidFill>
              <a:latin typeface="Calibri" panose="020F0502020204030204" charset="0"/>
              <a:cs typeface="Calibri" panose="020F0502020204030204" charset="0"/>
            </a:endParaRPr>
          </a:p>
          <a:p>
            <a:pPr indent="0" algn="l" fontAlgn="base">
              <a:buFont typeface="Wingdings" panose="05000000000000000000" pitchFamily="2" charset="2"/>
              <a:buNone/>
            </a:pPr>
            <a:r>
              <a:rPr lang="en-US" sz="3000" b="1" dirty="0">
                <a:solidFill>
                  <a:schemeClr val="bg1"/>
                </a:solidFill>
                <a:latin typeface="Calibri" panose="020F0502020204030204" charset="0"/>
                <a:cs typeface="Calibri" panose="020F0502020204030204" charset="0"/>
                <a:sym typeface="+mn-ea"/>
              </a:rPr>
              <a:t>Scroll Up/Down</a:t>
            </a:r>
            <a:r>
              <a:rPr lang="en-US" sz="3000" dirty="0">
                <a:solidFill>
                  <a:schemeClr val="bg1"/>
                </a:solidFill>
                <a:latin typeface="Calibri" panose="020F0502020204030204" charset="0"/>
                <a:cs typeface="Calibri" panose="020F0502020204030204" charset="0"/>
                <a:sym typeface="+mn-ea"/>
              </a:rPr>
              <a:t>: The computer is designed to accomplish the mouse operation of scrolling up and down by merely pinching, which is done by connecting the tips of the index and middle fingers to the screen's scroll bar.</a:t>
            </a:r>
            <a:endParaRPr lang="en-IN" sz="3000" dirty="0">
              <a:solidFill>
                <a:schemeClr val="bg1"/>
              </a:solidFill>
              <a:latin typeface="Calibri" panose="020F0502020204030204" charset="0"/>
              <a:cs typeface="Calibri" panose="020F0502020204030204" charset="0"/>
            </a:endParaRPr>
          </a:p>
          <a:p>
            <a:pPr indent="0" algn="l" fontAlgn="base">
              <a:buFont typeface="Wingdings" panose="05000000000000000000" pitchFamily="2" charset="2"/>
              <a:buNone/>
            </a:pPr>
            <a:endParaRPr lang="en-US" sz="3000" dirty="0">
              <a:solidFill>
                <a:schemeClr val="bg1"/>
              </a:solidFill>
              <a:latin typeface="Calibri" panose="020F0502020204030204" charset="0"/>
              <a:cs typeface="Calibri" panose="020F0502020204030204" charset="0"/>
            </a:endParaRPr>
          </a:p>
          <a:p>
            <a:pPr indent="0" algn="l" fontAlgn="base">
              <a:buFont typeface="Wingdings" panose="05000000000000000000" pitchFamily="2" charset="2"/>
              <a:buNone/>
            </a:pPr>
            <a:endParaRPr lang="en-US" sz="3000" dirty="0">
              <a:solidFill>
                <a:schemeClr val="bg1"/>
              </a:solidFill>
              <a:latin typeface="Calibri" panose="020F0502020204030204" charset="0"/>
              <a:ea typeface="Open Sans" panose="020B0606030504020204" pitchFamily="34" charset="0"/>
              <a:cs typeface="Calibri" panose="020F0502020204030204" charset="0"/>
            </a:endParaRPr>
          </a:p>
        </p:txBody>
      </p:sp>
      <p:sp>
        <p:nvSpPr>
          <p:cNvPr id="251" name="Text Box 6"/>
          <p:cNvSpPr txBox="1">
            <a:spLocks noChangeArrowheads="1"/>
          </p:cNvSpPr>
          <p:nvPr/>
        </p:nvSpPr>
        <p:spPr bwMode="auto">
          <a:xfrm>
            <a:off x="33390205" y="8839200"/>
            <a:ext cx="9785350" cy="6061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7160" tIns="68580" rIns="137160" bIns="68580">
            <a:spAutoFit/>
          </a:bodyPr>
          <a:lstStyle>
            <a:defPPr>
              <a:defRPr kern="1200"/>
            </a:defPPr>
            <a:lvl1pPr defTabSz="4704080" eaLnBrk="0" hangingPunct="0">
              <a:defRPr sz="9300">
                <a:solidFill>
                  <a:schemeClr val="tx1"/>
                </a:solidFill>
                <a:latin typeface="Arial" panose="020B0604020202020204"/>
              </a:defRPr>
            </a:lvl1pPr>
            <a:lvl2pPr marL="742950" indent="-285750" defTabSz="4704080" eaLnBrk="0" hangingPunct="0">
              <a:defRPr sz="9300">
                <a:solidFill>
                  <a:schemeClr val="tx1"/>
                </a:solidFill>
                <a:latin typeface="Arial" panose="020B0604020202020204"/>
              </a:defRPr>
            </a:lvl2pPr>
            <a:lvl3pPr marL="1143000" indent="-228600" defTabSz="4704080" eaLnBrk="0" hangingPunct="0">
              <a:defRPr sz="9300">
                <a:solidFill>
                  <a:schemeClr val="tx1"/>
                </a:solidFill>
                <a:latin typeface="Arial" panose="020B0604020202020204"/>
              </a:defRPr>
            </a:lvl3pPr>
            <a:lvl4pPr marL="1600200" indent="-228600" defTabSz="4704080" eaLnBrk="0" hangingPunct="0">
              <a:defRPr sz="9300">
                <a:solidFill>
                  <a:schemeClr val="tx1"/>
                </a:solidFill>
                <a:latin typeface="Arial" panose="020B0604020202020204"/>
              </a:defRPr>
            </a:lvl4pPr>
            <a:lvl5pPr marL="2057400" indent="-228600" defTabSz="4704080" eaLnBrk="0" hangingPunct="0">
              <a:defRPr sz="9300">
                <a:solidFill>
                  <a:schemeClr val="tx1"/>
                </a:solidFill>
                <a:latin typeface="Arial" panose="020B0604020202020204"/>
              </a:defRPr>
            </a:lvl5pPr>
            <a:lvl6pPr marL="2514600" indent="-228600" defTabSz="4704080" eaLnBrk="0" fontAlgn="base" hangingPunct="0">
              <a:spcBef>
                <a:spcPct val="0"/>
              </a:spcBef>
              <a:spcAft>
                <a:spcPct val="0"/>
              </a:spcAft>
              <a:defRPr sz="9300">
                <a:solidFill>
                  <a:schemeClr val="tx1"/>
                </a:solidFill>
                <a:latin typeface="Arial" panose="020B0604020202020204"/>
              </a:defRPr>
            </a:lvl6pPr>
            <a:lvl7pPr marL="2971800" indent="-228600" defTabSz="4704080" eaLnBrk="0" fontAlgn="base" hangingPunct="0">
              <a:spcBef>
                <a:spcPct val="0"/>
              </a:spcBef>
              <a:spcAft>
                <a:spcPct val="0"/>
              </a:spcAft>
              <a:defRPr sz="9300">
                <a:solidFill>
                  <a:schemeClr val="tx1"/>
                </a:solidFill>
                <a:latin typeface="Arial" panose="020B0604020202020204"/>
              </a:defRPr>
            </a:lvl7pPr>
            <a:lvl8pPr marL="3429000" indent="-228600" defTabSz="4704080" eaLnBrk="0" fontAlgn="base" hangingPunct="0">
              <a:spcBef>
                <a:spcPct val="0"/>
              </a:spcBef>
              <a:spcAft>
                <a:spcPct val="0"/>
              </a:spcAft>
              <a:defRPr sz="9300">
                <a:solidFill>
                  <a:schemeClr val="tx1"/>
                </a:solidFill>
                <a:latin typeface="Arial" panose="020B0604020202020204"/>
              </a:defRPr>
            </a:lvl8pPr>
            <a:lvl9pPr marL="3886200" indent="-228600" defTabSz="4704080" eaLnBrk="0" fontAlgn="base" hangingPunct="0">
              <a:spcBef>
                <a:spcPct val="0"/>
              </a:spcBef>
              <a:spcAft>
                <a:spcPct val="0"/>
              </a:spcAft>
              <a:defRPr sz="9300">
                <a:solidFill>
                  <a:schemeClr val="tx1"/>
                </a:solidFill>
                <a:latin typeface="Arial" panose="020B0604020202020204"/>
              </a:defRPr>
            </a:lvl9pPr>
          </a:lstStyle>
          <a:p>
            <a:pPr algn="just"/>
            <a:r>
              <a:rPr lang="en-US" sz="3500" dirty="0">
                <a:solidFill>
                  <a:schemeClr val="bg1"/>
                </a:solidFill>
                <a:latin typeface="Calibri" panose="020F0502020204030204" charset="0"/>
                <a:cs typeface="Calibri" panose="020F0502020204030204" charset="0"/>
                <a:sym typeface="+mn-ea"/>
              </a:rPr>
              <a:t>Gesture recognition can be seen as a way for computers to begin to understand human body language. Compared to primitive user interfaces, such as keyboard and mouse, it builds a richer bridge between computers and humans</a:t>
            </a:r>
            <a:r>
              <a:rPr lang="en-IN" altLang="en-US" sz="3500" dirty="0">
                <a:solidFill>
                  <a:schemeClr val="bg1"/>
                </a:solidFill>
                <a:latin typeface="Calibri" panose="020F0502020204030204" charset="0"/>
                <a:cs typeface="Calibri" panose="020F0502020204030204" charset="0"/>
                <a:sym typeface="+mn-ea"/>
              </a:rPr>
              <a:t>.</a:t>
            </a:r>
            <a:endParaRPr lang="en-IN" altLang="en-US" sz="3500" dirty="0">
              <a:solidFill>
                <a:schemeClr val="bg1"/>
              </a:solidFill>
              <a:latin typeface="Calibri" panose="020F0502020204030204" charset="0"/>
              <a:cs typeface="Calibri" panose="020F0502020204030204" charset="0"/>
              <a:sym typeface="+mn-ea"/>
            </a:endParaRPr>
          </a:p>
          <a:p>
            <a:pPr algn="just"/>
            <a:r>
              <a:rPr lang="en-US" sz="3500" dirty="0">
                <a:solidFill>
                  <a:schemeClr val="bg1"/>
                </a:solidFill>
                <a:latin typeface="Calibri" panose="020F0502020204030204" charset="0"/>
                <a:cs typeface="Calibri" panose="020F0502020204030204" charset="0"/>
                <a:sym typeface="+mn-ea"/>
              </a:rPr>
              <a:t>The user is facilitated with the control section for the entire process in which they can arrange the position of the hand at the center of ROI under consideration, the variation of palm position and respective command generation, </a:t>
            </a:r>
            <a:r>
              <a:rPr lang="en-US" sz="3500" dirty="0" err="1">
                <a:solidFill>
                  <a:schemeClr val="bg1"/>
                </a:solidFill>
                <a:latin typeface="Calibri" panose="020F0502020204030204" charset="0"/>
                <a:cs typeface="Calibri" panose="020F0502020204030204" charset="0"/>
                <a:sym typeface="+mn-ea"/>
              </a:rPr>
              <a:t>etc</a:t>
            </a:r>
            <a:r>
              <a:rPr lang="en-US" sz="3500" dirty="0">
                <a:solidFill>
                  <a:schemeClr val="bg1"/>
                </a:solidFill>
                <a:latin typeface="Calibri" panose="020F0502020204030204" charset="0"/>
                <a:cs typeface="Calibri" panose="020F0502020204030204" charset="0"/>
                <a:sym typeface="+mn-ea"/>
              </a:rPr>
              <a:t> can be effectively facilitated by means of the user interface.</a:t>
            </a:r>
            <a:endParaRPr lang="en-US" altLang="en-US" sz="3500" dirty="0">
              <a:solidFill>
                <a:schemeClr val="bg1"/>
              </a:solidFill>
              <a:latin typeface="Calibri" panose="020F0502020204030204" charset="0"/>
              <a:ea typeface="Open Sans" panose="020B0606030504020204" pitchFamily="34" charset="0"/>
              <a:cs typeface="Calibri" panose="020F0502020204030204" charset="0"/>
              <a:sym typeface="+mn-ea"/>
            </a:endParaRPr>
          </a:p>
        </p:txBody>
      </p:sp>
      <p:sp>
        <p:nvSpPr>
          <p:cNvPr id="259" name="TextBox 258"/>
          <p:cNvSpPr txBox="1"/>
          <p:nvPr/>
        </p:nvSpPr>
        <p:spPr>
          <a:xfrm>
            <a:off x="33375683" y="18668806"/>
            <a:ext cx="9601200" cy="6000750"/>
          </a:xfrm>
          <a:prstGeom prst="rect">
            <a:avLst/>
          </a:prstGeom>
          <a:noFill/>
        </p:spPr>
        <p:txBody>
          <a:bodyPr wrap="square" rtlCol="0">
            <a:spAutoFit/>
          </a:bodyPr>
          <a:lstStyle>
            <a:defPPr>
              <a:defRPr kern="1200"/>
            </a:defPPr>
          </a:lstStyle>
          <a:p>
            <a:pPr marL="0" lvl="0" indent="0" algn="just" rtl="0">
              <a:lnSpc>
                <a:spcPct val="120000"/>
              </a:lnSpc>
              <a:spcBef>
                <a:spcPts val="1200"/>
              </a:spcBef>
              <a:spcAft>
                <a:spcPts val="0"/>
              </a:spcAft>
              <a:buSzPct val="100000"/>
              <a:buNone/>
            </a:pPr>
            <a:r>
              <a:rPr lang="en-US" sz="4000" dirty="0">
                <a:solidFill>
                  <a:schemeClr val="bg1"/>
                </a:solidFill>
                <a:latin typeface="Calibri" panose="020F0502020204030204" charset="0"/>
                <a:cs typeface="Calibri" panose="020F0502020204030204" charset="0"/>
                <a:sym typeface="+mn-ea"/>
              </a:rPr>
              <a:t>Hand gesture recognition is of great importance for human-computer interaction (HCI) because of its extensive applications in virtual reality and sign language recognition etc. The human hand is very smaller with very complex articulations compared with the entire human body and therefore errors can be easily affected.</a:t>
            </a:r>
            <a:endParaRPr lang="en-US" sz="4000" dirty="0">
              <a:solidFill>
                <a:schemeClr val="bg1"/>
              </a:solidFill>
              <a:latin typeface="Calibri" panose="020F0502020204030204" charset="0"/>
              <a:ea typeface="Open Sans" panose="020B0606030504020204" pitchFamily="34" charset="0"/>
              <a:cs typeface="Calibri" panose="020F0502020204030204" charset="0"/>
              <a:sym typeface="+mn-ea"/>
            </a:endParaRPr>
          </a:p>
        </p:txBody>
      </p:sp>
      <p:pic>
        <p:nvPicPr>
          <p:cNvPr id="5122" name="Picture 2" descr="Hand Gesture Recognition using ML Algorithms"/>
          <p:cNvPicPr>
            <a:picLocks noChangeAspect="1" noChangeArrowheads="1"/>
          </p:cNvPicPr>
          <p:nvPr>
            <p:ph sz="half" idx="1"/>
          </p:nvPr>
        </p:nvPicPr>
        <p:blipFill rotWithShape="1">
          <a:blip r:embed="rId1">
            <a:extLst>
              <a:ext uri="{28A0092B-C50C-407E-A947-70E740481C1C}">
                <a14:useLocalDpi xmlns:a14="http://schemas.microsoft.com/office/drawing/2010/main" val="0"/>
              </a:ext>
            </a:extLst>
          </a:blip>
          <a:srcRect l="14510" r="17248"/>
          <a:stretch>
            <a:fillRect/>
          </a:stretch>
        </p:blipFill>
        <p:spPr bwMode="auto">
          <a:xfrm>
            <a:off x="3003550" y="12030075"/>
            <a:ext cx="7863840" cy="524256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ChangeAspect="1"/>
          </p:cNvPicPr>
          <p:nvPr>
            <p:ph sz="half" idx="2"/>
          </p:nvPr>
        </p:nvPicPr>
        <p:blipFill>
          <a:blip r:embed="rId2"/>
          <a:stretch>
            <a:fillRect/>
          </a:stretch>
        </p:blipFill>
        <p:spPr>
          <a:xfrm>
            <a:off x="19188430" y="17754600"/>
            <a:ext cx="6141720" cy="4762500"/>
          </a:xfrm>
          <a:prstGeom prst="rect">
            <a:avLst/>
          </a:prstGeom>
        </p:spPr>
      </p:pic>
      <p:pic>
        <p:nvPicPr>
          <p:cNvPr id="8" name="Picture 7"/>
          <p:cNvPicPr>
            <a:picLocks noChangeAspect="1"/>
          </p:cNvPicPr>
          <p:nvPr/>
        </p:nvPicPr>
        <p:blipFill>
          <a:blip r:embed="rId3"/>
          <a:stretch>
            <a:fillRect/>
          </a:stretch>
        </p:blipFill>
        <p:spPr>
          <a:xfrm>
            <a:off x="12801600" y="17378045"/>
            <a:ext cx="5157470" cy="5394325"/>
          </a:xfrm>
          <a:prstGeom prst="rect">
            <a:avLst/>
          </a:prstGeom>
        </p:spPr>
      </p:pic>
      <p:pic>
        <p:nvPicPr>
          <p:cNvPr id="9" name="Picture 8"/>
          <p:cNvPicPr>
            <a:picLocks noChangeAspect="1"/>
          </p:cNvPicPr>
          <p:nvPr/>
        </p:nvPicPr>
        <p:blipFill>
          <a:blip r:embed="rId4"/>
          <a:stretch>
            <a:fillRect/>
          </a:stretch>
        </p:blipFill>
        <p:spPr>
          <a:xfrm>
            <a:off x="26581100" y="17602200"/>
            <a:ext cx="4735830" cy="5203825"/>
          </a:xfrm>
          <a:prstGeom prst="rect">
            <a:avLst/>
          </a:prstGeom>
        </p:spPr>
      </p:pic>
    </p:spTree>
  </p:cSld>
  <p:clrMapOvr>
    <a:masterClrMapping/>
  </p:clrMapOvr>
  <p:transition/>
</p:sld>
</file>

<file path=ppt/tags/tag1.xml><?xml version="1.0" encoding="utf-8"?>
<p:tagLst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hilosophicalseafoam|08-2022"/>
</p:tagLst>
</file>

<file path=ppt/theme/theme1.xml><?xml version="1.0" encoding="utf-8"?>
<a:theme xmlns:a="http://schemas.openxmlformats.org/drawingml/2006/main" name="Default Design">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704080" rtl="0" eaLnBrk="1" fontAlgn="base" latinLnBrk="0" hangingPunct="1">
          <a:lnSpc>
            <a:spcPct val="100000"/>
          </a:lnSpc>
          <a:spcBef>
            <a:spcPct val="0"/>
          </a:spcBef>
          <a:spcAft>
            <a:spcPct val="0"/>
          </a:spcAft>
          <a:buClrTx/>
          <a:buSzTx/>
          <a:buFontTx/>
          <a:buNone/>
          <a:defRPr kumimoji="0" lang="en-US" sz="3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704080" rtl="0" eaLnBrk="1" fontAlgn="base" latinLnBrk="0" hangingPunct="1">
          <a:lnSpc>
            <a:spcPct val="100000"/>
          </a:lnSpc>
          <a:spcBef>
            <a:spcPct val="0"/>
          </a:spcBef>
          <a:spcAft>
            <a:spcPct val="0"/>
          </a:spcAft>
          <a:buClrTx/>
          <a:buSzTx/>
          <a:buFontTx/>
          <a:buNone/>
          <a:defRPr kumimoji="0" lang="en-US" sz="3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5194</Words>
  <Application>WPS Presentation</Application>
  <PresentationFormat>Custom</PresentationFormat>
  <Paragraphs>65</Paragraphs>
  <Slides>1</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vt:i4>
      </vt:variant>
    </vt:vector>
  </HeadingPairs>
  <TitlesOfParts>
    <vt:vector size="15" baseType="lpstr">
      <vt:lpstr>Arial</vt:lpstr>
      <vt:lpstr>SimSun</vt:lpstr>
      <vt:lpstr>Wingdings</vt:lpstr>
      <vt:lpstr>Arial</vt:lpstr>
      <vt:lpstr>Amaranth</vt:lpstr>
      <vt:lpstr>Titillium Web</vt:lpstr>
      <vt:lpstr>Times New Roman</vt:lpstr>
      <vt:lpstr>Open Sans</vt:lpstr>
      <vt:lpstr>Segoe Print</vt:lpstr>
      <vt:lpstr>Microsoft YaHei</vt:lpstr>
      <vt:lpstr>Arial Unicode MS</vt:lpstr>
      <vt:lpstr>Georgia</vt:lpstr>
      <vt:lpstr>Calibri</vt:lpstr>
      <vt:lpstr>Default Design</vt:lpstr>
      <vt:lpstr>PowerPoint 演示文稿</vt:lpstr>
    </vt:vector>
  </TitlesOfParts>
  <Company>Graphicsland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dc:subject>Template For Scientific Poster Presentation</dc:subject>
  <cp:category>science research poster</cp:category>
  <cp:lastModifiedBy>mayan</cp:lastModifiedBy>
  <cp:revision>57</cp:revision>
  <dcterms:created xsi:type="dcterms:W3CDTF">2023-04-12T07:22:19Z</dcterms:created>
  <dcterms:modified xsi:type="dcterms:W3CDTF">2023-04-12T08:04:11Z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8F48738A08C740CF8220357192D6E2B7</vt:lpwstr>
  </property>
  <property fmtid="{D5CDD505-2E9C-101B-9397-08002B2CF9AE}" pid="3" name="KSOProductBuildVer">
    <vt:lpwstr>1033-11.2.0.11219</vt:lpwstr>
  </property>
</Properties>
</file>